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0" r:id="rId3"/>
    <p:sldId id="271" r:id="rId4"/>
    <p:sldId id="272" r:id="rId5"/>
    <p:sldId id="274" r:id="rId6"/>
    <p:sldId id="275" r:id="rId7"/>
    <p:sldId id="276" r:id="rId8"/>
    <p:sldId id="277" r:id="rId9"/>
    <p:sldId id="278" r:id="rId10"/>
    <p:sldId id="288" r:id="rId11"/>
    <p:sldId id="289" r:id="rId12"/>
    <p:sldId id="279" r:id="rId13"/>
    <p:sldId id="280" r:id="rId14"/>
    <p:sldId id="290" r:id="rId15"/>
    <p:sldId id="291" r:id="rId16"/>
    <p:sldId id="292" r:id="rId17"/>
    <p:sldId id="282" r:id="rId18"/>
    <p:sldId id="293" r:id="rId19"/>
    <p:sldId id="294" r:id="rId20"/>
    <p:sldId id="295" r:id="rId21"/>
    <p:sldId id="296" r:id="rId22"/>
    <p:sldId id="283" r:id="rId23"/>
    <p:sldId id="297" r:id="rId24"/>
    <p:sldId id="286" r:id="rId25"/>
  </p:sldIdLst>
  <p:sldSz cx="20104100" cy="11309350"/>
  <p:notesSz cx="20104100" cy="1130935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893"/>
    <a:srgbClr val="681748"/>
    <a:srgbClr val="5E6DB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84" autoAdjust="0"/>
  </p:normalViewPr>
  <p:slideViewPr>
    <p:cSldViewPr>
      <p:cViewPr varScale="1">
        <p:scale>
          <a:sx n="49" d="100"/>
          <a:sy n="49" d="100"/>
        </p:scale>
        <p:origin x="294" y="4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515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11387138" y="0"/>
            <a:ext cx="8712200" cy="565150"/>
          </a:xfrm>
          <a:prstGeom prst="rect">
            <a:avLst/>
          </a:prstGeom>
        </p:spPr>
        <p:txBody>
          <a:bodyPr vert="horz" lIns="91440" tIns="45720" rIns="91440" bIns="45720" rtlCol="0"/>
          <a:lstStyle>
            <a:lvl1pPr algn="r">
              <a:defRPr sz="1200"/>
            </a:lvl1pPr>
          </a:lstStyle>
          <a:p>
            <a:pPr>
              <a:defRPr/>
            </a:pPr>
            <a:fld id="{BB6A1AD7-E78C-467A-ABFA-DC10A22CA4D1}" type="datetimeFigureOut">
              <a:rPr lang="en-US"/>
              <a:pPr>
                <a:defRPr/>
              </a:pPr>
              <a:t>7/4/2021</a:t>
            </a:fld>
            <a:endParaRPr lang="en-US"/>
          </a:p>
        </p:txBody>
      </p:sp>
      <p:sp>
        <p:nvSpPr>
          <p:cNvPr id="4" name="Slide Image Placeholder 3"/>
          <p:cNvSpPr>
            <a:spLocks noGrp="1" noRot="1" noChangeAspect="1"/>
          </p:cNvSpPr>
          <p:nvPr>
            <p:ph type="sldImg" idx="2"/>
          </p:nvPr>
        </p:nvSpPr>
        <p:spPr>
          <a:xfrm>
            <a:off x="6281738" y="847725"/>
            <a:ext cx="7540625" cy="42418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2009775" y="5372100"/>
            <a:ext cx="16084550" cy="5089525"/>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10742613"/>
            <a:ext cx="8712200" cy="56515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11387138" y="10742613"/>
            <a:ext cx="8712200" cy="56515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730E781-A725-42A9-A8A5-55E94281D05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pPr>
              <a:defRPr/>
            </a:pPr>
            <a:fld id="{1B3FEF5D-9353-4FD2-9F3F-8BD268950637}" type="datetimeFigureOut">
              <a:rPr lang="en-US" altLang="en-US"/>
              <a:pPr>
                <a:defRPr/>
              </a:pPr>
              <a:t>7/4/2021</a:t>
            </a:fld>
            <a:endParaRPr lang="en-US" altLang="en-US"/>
          </a:p>
        </p:txBody>
      </p:sp>
      <p:sp>
        <p:nvSpPr>
          <p:cNvPr id="6" name="Holder 6"/>
          <p:cNvSpPr>
            <a:spLocks noGrp="1"/>
          </p:cNvSpPr>
          <p:nvPr>
            <p:ph type="sldNum" sz="quarter" idx="12"/>
          </p:nvPr>
        </p:nvSpPr>
        <p:spPr/>
        <p:txBody>
          <a:bodyPr/>
          <a:lstStyle>
            <a:lvl1pPr>
              <a:defRPr/>
            </a:lvl1pPr>
          </a:lstStyle>
          <a:p>
            <a:fld id="{20CF0344-CE29-4AF6-916C-769B2BD79322}" type="slidenum">
              <a:rPr lang="en-US" altLang="en-US"/>
              <a:pPr/>
              <a:t>‹#›</a:t>
            </a:fld>
            <a:endParaRPr lang="en-US" altLang="en-US"/>
          </a:p>
        </p:txBody>
      </p:sp>
    </p:spTree>
    <p:extLst>
      <p:ext uri="{BB962C8B-B14F-4D97-AF65-F5344CB8AC3E}">
        <p14:creationId xmlns:p14="http://schemas.microsoft.com/office/powerpoint/2010/main" val="2342663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000" b="0" i="1">
                <a:solidFill>
                  <a:srgbClr val="422C75"/>
                </a:solidFill>
                <a:latin typeface="Playfair Display"/>
                <a:cs typeface="Playfair Display"/>
              </a:defRPr>
            </a:lvl1pPr>
          </a:lstStyle>
          <a:p>
            <a:endParaRPr/>
          </a:p>
        </p:txBody>
      </p:sp>
      <p:sp>
        <p:nvSpPr>
          <p:cNvPr id="3" name="Holder 3"/>
          <p:cNvSpPr>
            <a:spLocks noGrp="1"/>
          </p:cNvSpPr>
          <p:nvPr>
            <p:ph type="body" idx="1"/>
          </p:nvPr>
        </p:nvSpPr>
        <p:spPr/>
        <p:txBody>
          <a:bodyPr/>
          <a:lstStyle>
            <a:lvl1pPr>
              <a:defRPr b="0" i="0">
                <a:solidFill>
                  <a:schemeClr val="tx1"/>
                </a:solidFill>
              </a:defRPr>
            </a:lvl1pPr>
          </a:lstStyle>
          <a:p>
            <a:endParaRPr/>
          </a:p>
        </p:txBody>
      </p:sp>
      <p:sp>
        <p:nvSpPr>
          <p:cNvPr id="4" name="Holder 4"/>
          <p:cNvSpPr>
            <a:spLocks noGrp="1"/>
          </p:cNvSpPr>
          <p:nvPr>
            <p:ph type="ftr" sz="quarter" idx="10"/>
          </p:nvPr>
        </p:nvSpPr>
        <p:spPr/>
        <p:txBody>
          <a:bodyPr/>
          <a:lstStyle>
            <a:lvl1pPr>
              <a:defRPr/>
            </a:lvl1pPr>
          </a:lstStyle>
          <a:p>
            <a:pPr>
              <a:defRPr/>
            </a:pPr>
            <a:endParaRPr/>
          </a:p>
        </p:txBody>
      </p:sp>
      <p:sp>
        <p:nvSpPr>
          <p:cNvPr id="5" name="Holder 5"/>
          <p:cNvSpPr>
            <a:spLocks noGrp="1"/>
          </p:cNvSpPr>
          <p:nvPr>
            <p:ph type="dt" sz="half" idx="11"/>
          </p:nvPr>
        </p:nvSpPr>
        <p:spPr/>
        <p:txBody>
          <a:bodyPr/>
          <a:lstStyle>
            <a:lvl1pPr>
              <a:defRPr/>
            </a:lvl1pPr>
          </a:lstStyle>
          <a:p>
            <a:pPr>
              <a:defRPr/>
            </a:pPr>
            <a:fld id="{811DFF5E-6E3E-492A-9F4A-319EA767356B}" type="datetimeFigureOut">
              <a:rPr lang="en-US" altLang="en-US"/>
              <a:pPr>
                <a:defRPr/>
              </a:pPr>
              <a:t>7/4/2021</a:t>
            </a:fld>
            <a:endParaRPr lang="en-US" altLang="en-US"/>
          </a:p>
        </p:txBody>
      </p:sp>
      <p:sp>
        <p:nvSpPr>
          <p:cNvPr id="6" name="Holder 6"/>
          <p:cNvSpPr>
            <a:spLocks noGrp="1"/>
          </p:cNvSpPr>
          <p:nvPr>
            <p:ph type="sldNum" sz="quarter" idx="12"/>
          </p:nvPr>
        </p:nvSpPr>
        <p:spPr/>
        <p:txBody>
          <a:bodyPr/>
          <a:lstStyle>
            <a:lvl1pPr>
              <a:defRPr/>
            </a:lvl1pPr>
          </a:lstStyle>
          <a:p>
            <a:fld id="{DFD7D823-052F-48AB-BE28-4DECE21AF87C}" type="slidenum">
              <a:rPr lang="en-US" altLang="en-US"/>
              <a:pPr/>
              <a:t>‹#›</a:t>
            </a:fld>
            <a:endParaRPr lang="en-US" altLang="en-US"/>
          </a:p>
        </p:txBody>
      </p:sp>
    </p:spTree>
    <p:extLst>
      <p:ext uri="{BB962C8B-B14F-4D97-AF65-F5344CB8AC3E}">
        <p14:creationId xmlns:p14="http://schemas.microsoft.com/office/powerpoint/2010/main" val="2518781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000" b="0" i="1">
                <a:solidFill>
                  <a:srgbClr val="422C75"/>
                </a:solidFill>
                <a:latin typeface="Playfair Display"/>
                <a:cs typeface="Playfair Display"/>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endParaRPr/>
          </a:p>
        </p:txBody>
      </p:sp>
      <p:sp>
        <p:nvSpPr>
          <p:cNvPr id="6" name="Holder 5"/>
          <p:cNvSpPr>
            <a:spLocks noGrp="1"/>
          </p:cNvSpPr>
          <p:nvPr>
            <p:ph type="dt" sz="half" idx="11"/>
          </p:nvPr>
        </p:nvSpPr>
        <p:spPr/>
        <p:txBody>
          <a:bodyPr/>
          <a:lstStyle>
            <a:lvl1pPr>
              <a:defRPr/>
            </a:lvl1pPr>
          </a:lstStyle>
          <a:p>
            <a:pPr>
              <a:defRPr/>
            </a:pPr>
            <a:fld id="{FD64364E-9D89-47D9-B484-5AC4B79BC727}" type="datetimeFigureOut">
              <a:rPr lang="en-US" altLang="en-US"/>
              <a:pPr>
                <a:defRPr/>
              </a:pPr>
              <a:t>7/4/2021</a:t>
            </a:fld>
            <a:endParaRPr lang="en-US" altLang="en-US"/>
          </a:p>
        </p:txBody>
      </p:sp>
      <p:sp>
        <p:nvSpPr>
          <p:cNvPr id="7" name="Holder 6"/>
          <p:cNvSpPr>
            <a:spLocks noGrp="1"/>
          </p:cNvSpPr>
          <p:nvPr>
            <p:ph type="sldNum" sz="quarter" idx="12"/>
          </p:nvPr>
        </p:nvSpPr>
        <p:spPr/>
        <p:txBody>
          <a:bodyPr/>
          <a:lstStyle>
            <a:lvl1pPr>
              <a:defRPr/>
            </a:lvl1pPr>
          </a:lstStyle>
          <a:p>
            <a:fld id="{B717276F-6280-414B-B516-FE3293A22627}" type="slidenum">
              <a:rPr lang="en-US" altLang="en-US"/>
              <a:pPr/>
              <a:t>‹#›</a:t>
            </a:fld>
            <a:endParaRPr lang="en-US" altLang="en-US"/>
          </a:p>
        </p:txBody>
      </p:sp>
    </p:spTree>
    <p:extLst>
      <p:ext uri="{BB962C8B-B14F-4D97-AF65-F5344CB8AC3E}">
        <p14:creationId xmlns:p14="http://schemas.microsoft.com/office/powerpoint/2010/main" val="91715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a:lstStyle>
            <a:lvl1pPr>
              <a:defRPr sz="3000" b="0" i="1">
                <a:solidFill>
                  <a:srgbClr val="422C75"/>
                </a:solidFill>
                <a:latin typeface="Playfair Display"/>
                <a:cs typeface="Playfair Display"/>
              </a:defRPr>
            </a:lvl1pPr>
          </a:lstStyle>
          <a:p>
            <a:endParaRPr/>
          </a:p>
        </p:txBody>
      </p:sp>
      <p:sp>
        <p:nvSpPr>
          <p:cNvPr id="3" name="Holder 4"/>
          <p:cNvSpPr>
            <a:spLocks noGrp="1"/>
          </p:cNvSpPr>
          <p:nvPr>
            <p:ph type="ftr" sz="quarter" idx="10"/>
          </p:nvPr>
        </p:nvSpPr>
        <p:spPr/>
        <p:txBody>
          <a:bodyPr/>
          <a:lstStyle>
            <a:lvl1pPr>
              <a:defRPr/>
            </a:lvl1pPr>
          </a:lstStyle>
          <a:p>
            <a:pPr>
              <a:defRPr/>
            </a:pPr>
            <a:endParaRPr/>
          </a:p>
        </p:txBody>
      </p:sp>
      <p:sp>
        <p:nvSpPr>
          <p:cNvPr id="4" name="Holder 5"/>
          <p:cNvSpPr>
            <a:spLocks noGrp="1"/>
          </p:cNvSpPr>
          <p:nvPr>
            <p:ph type="dt" sz="half" idx="11"/>
          </p:nvPr>
        </p:nvSpPr>
        <p:spPr/>
        <p:txBody>
          <a:bodyPr/>
          <a:lstStyle>
            <a:lvl1pPr>
              <a:defRPr/>
            </a:lvl1pPr>
          </a:lstStyle>
          <a:p>
            <a:pPr>
              <a:defRPr/>
            </a:pPr>
            <a:fld id="{6EDF3759-D6D8-4500-B32B-34DE4FDA273E}" type="datetimeFigureOut">
              <a:rPr lang="en-US" altLang="en-US"/>
              <a:pPr>
                <a:defRPr/>
              </a:pPr>
              <a:t>7/4/2021</a:t>
            </a:fld>
            <a:endParaRPr lang="en-US" altLang="en-US"/>
          </a:p>
        </p:txBody>
      </p:sp>
      <p:sp>
        <p:nvSpPr>
          <p:cNvPr id="5" name="Holder 6"/>
          <p:cNvSpPr>
            <a:spLocks noGrp="1"/>
          </p:cNvSpPr>
          <p:nvPr>
            <p:ph type="sldNum" sz="quarter" idx="12"/>
          </p:nvPr>
        </p:nvSpPr>
        <p:spPr/>
        <p:txBody>
          <a:bodyPr/>
          <a:lstStyle>
            <a:lvl1pPr>
              <a:defRPr/>
            </a:lvl1pPr>
          </a:lstStyle>
          <a:p>
            <a:fld id="{BDD1D7CA-1A42-4E51-86EB-938C6E08034C}" type="slidenum">
              <a:rPr lang="en-US" altLang="en-US"/>
              <a:pPr/>
              <a:t>‹#›</a:t>
            </a:fld>
            <a:endParaRPr lang="en-US" altLang="en-US"/>
          </a:p>
        </p:txBody>
      </p:sp>
    </p:spTree>
    <p:extLst>
      <p:ext uri="{BB962C8B-B14F-4D97-AF65-F5344CB8AC3E}">
        <p14:creationId xmlns:p14="http://schemas.microsoft.com/office/powerpoint/2010/main" val="3564382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endParaRPr/>
          </a:p>
        </p:txBody>
      </p:sp>
      <p:sp>
        <p:nvSpPr>
          <p:cNvPr id="3" name="Holder 5"/>
          <p:cNvSpPr>
            <a:spLocks noGrp="1"/>
          </p:cNvSpPr>
          <p:nvPr>
            <p:ph type="dt" sz="half" idx="11"/>
          </p:nvPr>
        </p:nvSpPr>
        <p:spPr/>
        <p:txBody>
          <a:bodyPr/>
          <a:lstStyle>
            <a:lvl1pPr>
              <a:defRPr/>
            </a:lvl1pPr>
          </a:lstStyle>
          <a:p>
            <a:pPr>
              <a:defRPr/>
            </a:pPr>
            <a:fld id="{AA5C2A06-DDA1-4A54-8B83-3A3ACE729F84}" type="datetimeFigureOut">
              <a:rPr lang="en-US" altLang="en-US"/>
              <a:pPr>
                <a:defRPr/>
              </a:pPr>
              <a:t>7/4/2021</a:t>
            </a:fld>
            <a:endParaRPr lang="en-US" altLang="en-US"/>
          </a:p>
        </p:txBody>
      </p:sp>
      <p:sp>
        <p:nvSpPr>
          <p:cNvPr id="4" name="Holder 6"/>
          <p:cNvSpPr>
            <a:spLocks noGrp="1"/>
          </p:cNvSpPr>
          <p:nvPr>
            <p:ph type="sldNum" sz="quarter" idx="12"/>
          </p:nvPr>
        </p:nvSpPr>
        <p:spPr/>
        <p:txBody>
          <a:bodyPr/>
          <a:lstStyle>
            <a:lvl1pPr>
              <a:defRPr/>
            </a:lvl1pPr>
          </a:lstStyle>
          <a:p>
            <a:fld id="{16905B6A-67F7-4744-A0E2-7D3A9C7A039F}" type="slidenum">
              <a:rPr lang="en-US" altLang="en-US"/>
              <a:pPr/>
              <a:t>‹#›</a:t>
            </a:fld>
            <a:endParaRPr lang="en-US" altLang="en-US"/>
          </a:p>
        </p:txBody>
      </p:sp>
    </p:spTree>
    <p:extLst>
      <p:ext uri="{BB962C8B-B14F-4D97-AF65-F5344CB8AC3E}">
        <p14:creationId xmlns:p14="http://schemas.microsoft.com/office/powerpoint/2010/main" val="14463789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k object 16"/>
          <p:cNvSpPr>
            <a:spLocks/>
          </p:cNvSpPr>
          <p:nvPr/>
        </p:nvSpPr>
        <p:spPr bwMode="auto">
          <a:xfrm>
            <a:off x="0" y="11296650"/>
            <a:ext cx="20104100" cy="0"/>
          </a:xfrm>
          <a:custGeom>
            <a:avLst/>
            <a:gdLst>
              <a:gd name="T0" fmla="*/ 0 w 20104100"/>
              <a:gd name="T1" fmla="*/ 20104099 w 20104100"/>
              <a:gd name="T2" fmla="*/ 0 60000 65536"/>
              <a:gd name="T3" fmla="*/ 0 60000 65536"/>
            </a:gdLst>
            <a:ahLst/>
            <a:cxnLst>
              <a:cxn ang="T2">
                <a:pos x="T0" y="0"/>
              </a:cxn>
              <a:cxn ang="T3">
                <a:pos x="T1" y="0"/>
              </a:cxn>
            </a:cxnLst>
            <a:rect l="0" t="0" r="r" b="b"/>
            <a:pathLst>
              <a:path w="20104100">
                <a:moveTo>
                  <a:pt x="0" y="0"/>
                </a:moveTo>
                <a:lnTo>
                  <a:pt x="20104099" y="0"/>
                </a:lnTo>
              </a:path>
            </a:pathLst>
          </a:custGeom>
          <a:noFill/>
          <a:ln w="22859">
            <a:solidFill>
              <a:srgbClr val="E76A8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7" name="bk object 17"/>
          <p:cNvSpPr>
            <a:spLocks/>
          </p:cNvSpPr>
          <p:nvPr/>
        </p:nvSpPr>
        <p:spPr bwMode="auto">
          <a:xfrm>
            <a:off x="0" y="11274425"/>
            <a:ext cx="20075525" cy="0"/>
          </a:xfrm>
          <a:custGeom>
            <a:avLst/>
            <a:gdLst>
              <a:gd name="T0" fmla="*/ 0 w 20076160"/>
              <a:gd name="T1" fmla="*/ 20069052 w 20076160"/>
              <a:gd name="T2" fmla="*/ 0 60000 65536"/>
              <a:gd name="T3" fmla="*/ 0 60000 65536"/>
            </a:gdLst>
            <a:ahLst/>
            <a:cxnLst>
              <a:cxn ang="T2">
                <a:pos x="T0" y="0"/>
              </a:cxn>
              <a:cxn ang="T3">
                <a:pos x="T1" y="0"/>
              </a:cxn>
            </a:cxnLst>
            <a:rect l="0" t="0" r="r" b="b"/>
            <a:pathLst>
              <a:path w="20076160">
                <a:moveTo>
                  <a:pt x="0" y="0"/>
                </a:moveTo>
                <a:lnTo>
                  <a:pt x="20076037" y="0"/>
                </a:lnTo>
              </a:path>
            </a:pathLst>
          </a:custGeom>
          <a:noFill/>
          <a:ln w="22859">
            <a:solidFill>
              <a:srgbClr val="E76A8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8" name="bk object 18"/>
          <p:cNvSpPr>
            <a:spLocks/>
          </p:cNvSpPr>
          <p:nvPr/>
        </p:nvSpPr>
        <p:spPr bwMode="auto">
          <a:xfrm>
            <a:off x="28575" y="47625"/>
            <a:ext cx="0" cy="11214100"/>
          </a:xfrm>
          <a:custGeom>
            <a:avLst/>
            <a:gdLst>
              <a:gd name="T0" fmla="*/ 0 h 11215370"/>
              <a:gd name="T1" fmla="*/ 11201407 h 11215370"/>
              <a:gd name="T2" fmla="*/ 0 60000 65536"/>
              <a:gd name="T3" fmla="*/ 0 60000 65536"/>
            </a:gdLst>
            <a:ahLst/>
            <a:cxnLst>
              <a:cxn ang="T2">
                <a:pos x="0" y="T0"/>
              </a:cxn>
              <a:cxn ang="T3">
                <a:pos x="0" y="T1"/>
              </a:cxn>
            </a:cxnLst>
            <a:rect l="0" t="0" r="r" b="b"/>
            <a:pathLst>
              <a:path h="11215370">
                <a:moveTo>
                  <a:pt x="0" y="0"/>
                </a:moveTo>
                <a:lnTo>
                  <a:pt x="0" y="11215370"/>
                </a:lnTo>
              </a:path>
            </a:pathLst>
          </a:custGeom>
          <a:noFill/>
          <a:ln w="56218">
            <a:solidFill>
              <a:srgbClr val="E76A8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29" name="bk object 19"/>
          <p:cNvSpPr>
            <a:spLocks/>
          </p:cNvSpPr>
          <p:nvPr/>
        </p:nvSpPr>
        <p:spPr bwMode="auto">
          <a:xfrm>
            <a:off x="0" y="23813"/>
            <a:ext cx="20104100" cy="0"/>
          </a:xfrm>
          <a:custGeom>
            <a:avLst/>
            <a:gdLst>
              <a:gd name="T0" fmla="*/ 0 w 20104100"/>
              <a:gd name="T1" fmla="*/ 20104099 w 20104100"/>
              <a:gd name="T2" fmla="*/ 0 60000 65536"/>
              <a:gd name="T3" fmla="*/ 0 60000 65536"/>
            </a:gdLst>
            <a:ahLst/>
            <a:cxnLst>
              <a:cxn ang="T2">
                <a:pos x="T0" y="0"/>
              </a:cxn>
              <a:cxn ang="T3">
                <a:pos x="T1" y="0"/>
              </a:cxn>
            </a:cxnLst>
            <a:rect l="0" t="0" r="r" b="b"/>
            <a:pathLst>
              <a:path w="20104100">
                <a:moveTo>
                  <a:pt x="0" y="0"/>
                </a:moveTo>
                <a:lnTo>
                  <a:pt x="20104099" y="0"/>
                </a:lnTo>
              </a:path>
            </a:pathLst>
          </a:custGeom>
          <a:noFill/>
          <a:ln w="46990">
            <a:solidFill>
              <a:srgbClr val="E76A8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30" name="bk object 20"/>
          <p:cNvSpPr>
            <a:spLocks/>
          </p:cNvSpPr>
          <p:nvPr/>
        </p:nvSpPr>
        <p:spPr bwMode="auto">
          <a:xfrm>
            <a:off x="20075525" y="11261725"/>
            <a:ext cx="28575" cy="23813"/>
          </a:xfrm>
          <a:custGeom>
            <a:avLst/>
            <a:gdLst>
              <a:gd name="T0" fmla="*/ 0 w 28575"/>
              <a:gd name="T1" fmla="*/ 35836 h 22859"/>
              <a:gd name="T2" fmla="*/ 28061 w 28575"/>
              <a:gd name="T3" fmla="*/ 35836 h 22859"/>
              <a:gd name="T4" fmla="*/ 28061 w 28575"/>
              <a:gd name="T5" fmla="*/ 0 h 22859"/>
              <a:gd name="T6" fmla="*/ 0 w 28575"/>
              <a:gd name="T7" fmla="*/ 0 h 22859"/>
              <a:gd name="T8" fmla="*/ 0 w 28575"/>
              <a:gd name="T9" fmla="*/ 35836 h 228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75" h="22859">
                <a:moveTo>
                  <a:pt x="0" y="22856"/>
                </a:moveTo>
                <a:lnTo>
                  <a:pt x="28061" y="22856"/>
                </a:lnTo>
                <a:lnTo>
                  <a:pt x="28061" y="0"/>
                </a:lnTo>
                <a:lnTo>
                  <a:pt x="0" y="0"/>
                </a:lnTo>
                <a:lnTo>
                  <a:pt x="0" y="22856"/>
                </a:lnTo>
                <a:close/>
              </a:path>
            </a:pathLst>
          </a:custGeom>
          <a:solidFill>
            <a:srgbClr val="E76A8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1031" name="bk object 21"/>
          <p:cNvSpPr>
            <a:spLocks/>
          </p:cNvSpPr>
          <p:nvPr/>
        </p:nvSpPr>
        <p:spPr bwMode="auto">
          <a:xfrm>
            <a:off x="20075525" y="47625"/>
            <a:ext cx="0" cy="11214100"/>
          </a:xfrm>
          <a:custGeom>
            <a:avLst/>
            <a:gdLst>
              <a:gd name="T0" fmla="*/ 0 h 11215370"/>
              <a:gd name="T1" fmla="*/ 11201407 h 11215370"/>
              <a:gd name="T2" fmla="*/ 0 60000 65536"/>
              <a:gd name="T3" fmla="*/ 0 60000 65536"/>
            </a:gdLst>
            <a:ahLst/>
            <a:cxnLst>
              <a:cxn ang="T2">
                <a:pos x="0" y="T0"/>
              </a:cxn>
              <a:cxn ang="T3">
                <a:pos x="0" y="T1"/>
              </a:cxn>
            </a:cxnLst>
            <a:rect l="0" t="0" r="r" b="b"/>
            <a:pathLst>
              <a:path h="11215370">
                <a:moveTo>
                  <a:pt x="0" y="0"/>
                </a:moveTo>
                <a:lnTo>
                  <a:pt x="0" y="11215370"/>
                </a:lnTo>
              </a:path>
            </a:pathLst>
          </a:custGeom>
          <a:noFill/>
          <a:ln w="56176">
            <a:solidFill>
              <a:srgbClr val="E76A8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1032" name="Holder 2"/>
          <p:cNvSpPr>
            <a:spLocks noGrp="1"/>
          </p:cNvSpPr>
          <p:nvPr>
            <p:ph type="title"/>
          </p:nvPr>
        </p:nvSpPr>
        <p:spPr bwMode="auto">
          <a:xfrm>
            <a:off x="581025" y="407988"/>
            <a:ext cx="1894205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smtClean="0"/>
          </a:p>
        </p:txBody>
      </p:sp>
      <p:sp>
        <p:nvSpPr>
          <p:cNvPr id="1033" name="Holder 3"/>
          <p:cNvSpPr>
            <a:spLocks noGrp="1"/>
          </p:cNvSpPr>
          <p:nvPr>
            <p:ph type="body" idx="1"/>
          </p:nvPr>
        </p:nvSpPr>
        <p:spPr bwMode="auto">
          <a:xfrm>
            <a:off x="2746375" y="2613025"/>
            <a:ext cx="14611350"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smtClean="0"/>
          </a:p>
        </p:txBody>
      </p:sp>
      <p:sp>
        <p:nvSpPr>
          <p:cNvPr id="4" name="Holder 4"/>
          <p:cNvSpPr>
            <a:spLocks noGrp="1"/>
          </p:cNvSpPr>
          <p:nvPr>
            <p:ph type="ftr" sz="quarter" idx="5"/>
          </p:nvPr>
        </p:nvSpPr>
        <p:spPr>
          <a:xfrm>
            <a:off x="6835775" y="10517188"/>
            <a:ext cx="6432550" cy="566737"/>
          </a:xfrm>
          <a:prstGeom prst="rect">
            <a:avLst/>
          </a:prstGeom>
        </p:spPr>
        <p:txBody>
          <a:bodyPr wrap="square" lIns="0" tIns="0" rIns="0" bIns="0">
            <a:spAutoFit/>
          </a:bodyPr>
          <a:lstStyle>
            <a:lvl1pPr algn="ctr" eaLnBrk="1" fontAlgn="auto" hangingPunct="1">
              <a:spcBef>
                <a:spcPts val="0"/>
              </a:spcBef>
              <a:spcAft>
                <a:spcPts val="0"/>
              </a:spcAft>
              <a:defRPr>
                <a:solidFill>
                  <a:schemeClr val="tx1">
                    <a:tint val="75000"/>
                  </a:schemeClr>
                </a:solidFill>
                <a:latin typeface="+mn-lt"/>
                <a:ea typeface="+mn-ea"/>
                <a:cs typeface="+mn-cs"/>
              </a:defRPr>
            </a:lvl1pPr>
          </a:lstStyle>
          <a:p>
            <a:pPr>
              <a:defRPr/>
            </a:pPr>
            <a:endParaRPr/>
          </a:p>
        </p:txBody>
      </p:sp>
      <p:sp>
        <p:nvSpPr>
          <p:cNvPr id="5" name="Holder 5"/>
          <p:cNvSpPr>
            <a:spLocks noGrp="1"/>
          </p:cNvSpPr>
          <p:nvPr>
            <p:ph type="dt" sz="half" idx="6"/>
          </p:nvPr>
        </p:nvSpPr>
        <p:spPr>
          <a:xfrm>
            <a:off x="1004888" y="10517188"/>
            <a:ext cx="4624387" cy="566737"/>
          </a:xfrm>
          <a:prstGeom prst="rect">
            <a:avLst/>
          </a:prstGeom>
        </p:spPr>
        <p:txBody>
          <a:bodyPr vert="horz" wrap="square" lIns="0" tIns="0" rIns="0" bIns="0" numCol="1" anchor="t" anchorCtr="0" compatLnSpc="1">
            <a:prstTxWarp prst="textNoShape">
              <a:avLst/>
            </a:prstTxWarp>
            <a:spAutoFit/>
          </a:bodyPr>
          <a:lstStyle>
            <a:lvl1pPr eaLnBrk="1" hangingPunct="1">
              <a:defRPr>
                <a:solidFill>
                  <a:srgbClr val="898989"/>
                </a:solidFill>
              </a:defRPr>
            </a:lvl1pPr>
          </a:lstStyle>
          <a:p>
            <a:pPr>
              <a:defRPr/>
            </a:pPr>
            <a:fld id="{CB99560F-17F6-4747-A321-011926C19847}" type="datetimeFigureOut">
              <a:rPr lang="en-US" altLang="en-US"/>
              <a:pPr>
                <a:defRPr/>
              </a:pPr>
              <a:t>7/4/2021</a:t>
            </a:fld>
            <a:endParaRPr lang="en-US" altLang="en-US"/>
          </a:p>
        </p:txBody>
      </p:sp>
      <p:sp>
        <p:nvSpPr>
          <p:cNvPr id="6" name="Holder 6"/>
          <p:cNvSpPr>
            <a:spLocks noGrp="1"/>
          </p:cNvSpPr>
          <p:nvPr>
            <p:ph type="sldNum" sz="quarter" idx="7"/>
          </p:nvPr>
        </p:nvSpPr>
        <p:spPr>
          <a:xfrm>
            <a:off x="14474825" y="10517188"/>
            <a:ext cx="4624388" cy="566737"/>
          </a:xfrm>
          <a:prstGeom prst="rect">
            <a:avLst/>
          </a:prstGeom>
        </p:spPr>
        <p:txBody>
          <a:bodyPr vert="horz" wrap="square" lIns="0" tIns="0" rIns="0" bIns="0" numCol="1" anchor="t" anchorCtr="0" compatLnSpc="1">
            <a:prstTxWarp prst="textNoShape">
              <a:avLst/>
            </a:prstTxWarp>
            <a:spAutoFit/>
          </a:bodyPr>
          <a:lstStyle>
            <a:lvl1pPr algn="r" eaLnBrk="1" hangingPunct="1">
              <a:defRPr>
                <a:solidFill>
                  <a:srgbClr val="898989"/>
                </a:solidFill>
              </a:defRPr>
            </a:lvl1pPr>
          </a:lstStyle>
          <a:p>
            <a:fld id="{45D4478C-17CB-44D1-9E1D-6E285EC4DA6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Calibri" charset="0"/>
          <a:ea typeface="ＭＳ Ｐゴシック" charset="0"/>
          <a:cs typeface="ＭＳ Ｐゴシック" charset="0"/>
        </a:defRPr>
      </a:lvl5pPr>
      <a:lvl6pPr marL="4572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9144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13716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828800"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457200" algn="l" rtl="0" eaLnBrk="0" fontAlgn="base" hangingPunct="0">
        <a:spcBef>
          <a:spcPct val="20000"/>
        </a:spcBef>
        <a:spcAft>
          <a:spcPct val="0"/>
        </a:spcAft>
        <a:buChar char="–"/>
        <a:defRPr sz="2800">
          <a:solidFill>
            <a:schemeClr val="tx1"/>
          </a:solidFill>
          <a:latin typeface="+mn-lt"/>
          <a:ea typeface="ＭＳ Ｐゴシック" charset="0"/>
          <a:cs typeface="+mn-cs"/>
        </a:defRPr>
      </a:lvl2pPr>
      <a:lvl3pPr marL="914400" algn="l" rtl="0" eaLnBrk="0" fontAlgn="base" hangingPunct="0">
        <a:spcBef>
          <a:spcPct val="20000"/>
        </a:spcBef>
        <a:spcAft>
          <a:spcPct val="0"/>
        </a:spcAft>
        <a:buChar char="•"/>
        <a:defRPr sz="2400">
          <a:solidFill>
            <a:schemeClr val="tx1"/>
          </a:solidFill>
          <a:latin typeface="+mn-lt"/>
          <a:ea typeface="ＭＳ Ｐゴシック" charset="0"/>
          <a:cs typeface="+mn-cs"/>
        </a:defRPr>
      </a:lvl3pPr>
      <a:lvl4pPr marL="1371600" algn="l" rtl="0" eaLnBrk="0" fontAlgn="base" hangingPunct="0">
        <a:spcBef>
          <a:spcPct val="20000"/>
        </a:spcBef>
        <a:spcAft>
          <a:spcPct val="0"/>
        </a:spcAft>
        <a:buChar char="–"/>
        <a:defRPr sz="2000">
          <a:solidFill>
            <a:schemeClr val="tx1"/>
          </a:solidFill>
          <a:latin typeface="+mn-lt"/>
          <a:ea typeface="ＭＳ Ｐゴシック" charset="0"/>
          <a:cs typeface="+mn-cs"/>
        </a:defRPr>
      </a:lvl4pPr>
      <a:lvl5pPr marL="1828800" algn="l" rtl="0" eaLnBrk="0" fontAlgn="base" hangingPunct="0">
        <a:spcBef>
          <a:spcPct val="20000"/>
        </a:spcBef>
        <a:spcAft>
          <a:spcPct val="0"/>
        </a:spcAft>
        <a:buChar char="»"/>
        <a:defRPr sz="2000">
          <a:solidFill>
            <a:schemeClr val="tx1"/>
          </a:solidFill>
          <a:latin typeface="+mn-lt"/>
          <a:ea typeface="ＭＳ Ｐゴシック" charset="0"/>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201" name="object 9"/>
          <p:cNvSpPr txBox="1">
            <a:spLocks noChangeArrowheads="1"/>
          </p:cNvSpPr>
          <p:nvPr/>
        </p:nvSpPr>
        <p:spPr bwMode="auto">
          <a:xfrm>
            <a:off x="2355850" y="4968875"/>
            <a:ext cx="15316200" cy="479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065" rIns="0" bIns="0">
            <a:spAutoFit/>
          </a:bodyPr>
          <a:lstStyle>
            <a:lvl1pPr marL="12700">
              <a:tabLst>
                <a:tab pos="6483350" algn="l"/>
              </a:tabLst>
              <a:defRPr>
                <a:solidFill>
                  <a:schemeClr val="tx1"/>
                </a:solidFill>
                <a:latin typeface="Calibri" panose="020F0502020204030204" pitchFamily="34" charset="0"/>
                <a:ea typeface="ＭＳ Ｐゴシック" panose="020B0600070205080204" pitchFamily="34" charset="-128"/>
              </a:defRPr>
            </a:lvl1pPr>
            <a:lvl2pPr marL="742950" indent="-285750">
              <a:tabLst>
                <a:tab pos="6483350" algn="l"/>
              </a:tabLst>
              <a:defRPr>
                <a:solidFill>
                  <a:schemeClr val="tx1"/>
                </a:solidFill>
                <a:latin typeface="Calibri" panose="020F0502020204030204" pitchFamily="34" charset="0"/>
                <a:ea typeface="ＭＳ Ｐゴシック" panose="020B0600070205080204" pitchFamily="34" charset="-128"/>
              </a:defRPr>
            </a:lvl2pPr>
            <a:lvl3pPr marL="1143000" indent="-228600">
              <a:tabLst>
                <a:tab pos="6483350" algn="l"/>
              </a:tabLst>
              <a:defRPr>
                <a:solidFill>
                  <a:schemeClr val="tx1"/>
                </a:solidFill>
                <a:latin typeface="Calibri" panose="020F0502020204030204" pitchFamily="34" charset="0"/>
                <a:ea typeface="ＭＳ Ｐゴシック" panose="020B0600070205080204" pitchFamily="34" charset="-128"/>
              </a:defRPr>
            </a:lvl3pPr>
            <a:lvl4pPr marL="1600200" indent="-228600">
              <a:tabLst>
                <a:tab pos="6483350" algn="l"/>
              </a:tabLst>
              <a:defRPr>
                <a:solidFill>
                  <a:schemeClr val="tx1"/>
                </a:solidFill>
                <a:latin typeface="Calibri" panose="020F0502020204030204" pitchFamily="34" charset="0"/>
                <a:ea typeface="ＭＳ Ｐゴシック" panose="020B0600070205080204" pitchFamily="34" charset="-128"/>
              </a:defRPr>
            </a:lvl4pPr>
            <a:lvl5pPr marL="2057400" indent="-228600">
              <a:tabLst>
                <a:tab pos="6483350" algn="l"/>
              </a:tabLst>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6483350" algn="l"/>
              </a:tabLs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6483350" algn="l"/>
              </a:tabLs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6483350" algn="l"/>
              </a:tabLs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6483350" algn="l"/>
              </a:tabLst>
              <a:defRPr>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ts val="100"/>
              </a:spcBef>
            </a:pPr>
            <a:r>
              <a:rPr lang="en-US" altLang="en-US" sz="4900" b="1" dirty="0" smtClean="0">
                <a:solidFill>
                  <a:srgbClr val="005893"/>
                </a:solidFill>
                <a:latin typeface="Playfair Display" charset="0"/>
              </a:rPr>
              <a:t>CREATIVE INTERIORS</a:t>
            </a:r>
            <a:r>
              <a:rPr lang="en-US" altLang="en-US" sz="4900" b="1" dirty="0" smtClean="0">
                <a:solidFill>
                  <a:srgbClr val="005893"/>
                </a:solidFill>
                <a:latin typeface="Playfair Display" charset="0"/>
              </a:rPr>
              <a:t> </a:t>
            </a:r>
            <a:r>
              <a:rPr lang="en-US" altLang="en-US" sz="4900" b="1" dirty="0" smtClean="0">
                <a:solidFill>
                  <a:srgbClr val="005893"/>
                </a:solidFill>
                <a:latin typeface="Playfair Display" charset="0"/>
              </a:rPr>
              <a:t>WEBISTE DEVELOPMENT</a:t>
            </a:r>
            <a:endParaRPr lang="en-US" altLang="en-US" sz="4900" b="1" dirty="0">
              <a:solidFill>
                <a:srgbClr val="005893"/>
              </a:solidFill>
              <a:latin typeface="Playfair Display" charset="0"/>
            </a:endParaRPr>
          </a:p>
          <a:p>
            <a:pPr algn="ctr" eaLnBrk="1" hangingPunct="1">
              <a:spcBef>
                <a:spcPts val="100"/>
              </a:spcBef>
            </a:pPr>
            <a:r>
              <a:rPr lang="en-US" altLang="en-US" sz="4400" dirty="0" smtClean="0">
                <a:latin typeface="Playfair Display" charset="0"/>
              </a:rPr>
              <a:t>By</a:t>
            </a:r>
          </a:p>
          <a:p>
            <a:pPr algn="ctr" eaLnBrk="1" hangingPunct="1">
              <a:spcBef>
                <a:spcPts val="100"/>
              </a:spcBef>
            </a:pPr>
            <a:endParaRPr lang="en-US" altLang="en-US" sz="4400" dirty="0">
              <a:latin typeface="Playfair Display" charset="0"/>
            </a:endParaRPr>
          </a:p>
          <a:p>
            <a:pPr algn="ctr" eaLnBrk="1" hangingPunct="1">
              <a:spcBef>
                <a:spcPts val="100"/>
              </a:spcBef>
            </a:pPr>
            <a:r>
              <a:rPr lang="en-US" altLang="en-US" sz="4000" dirty="0" smtClean="0">
                <a:solidFill>
                  <a:srgbClr val="7030A0"/>
                </a:solidFill>
                <a:latin typeface="Playfair Display" charset="0"/>
              </a:rPr>
              <a:t>Rachana K</a:t>
            </a:r>
          </a:p>
          <a:p>
            <a:pPr algn="ctr" eaLnBrk="1" hangingPunct="1">
              <a:spcBef>
                <a:spcPts val="100"/>
              </a:spcBef>
            </a:pPr>
            <a:r>
              <a:rPr lang="en-US" altLang="en-US" sz="4000" dirty="0" smtClean="0">
                <a:solidFill>
                  <a:srgbClr val="7030A0"/>
                </a:solidFill>
                <a:latin typeface="Playfair Display" charset="0"/>
              </a:rPr>
              <a:t>Althaf S</a:t>
            </a:r>
          </a:p>
          <a:p>
            <a:pPr algn="ctr" eaLnBrk="1" hangingPunct="1">
              <a:spcBef>
                <a:spcPts val="100"/>
              </a:spcBef>
            </a:pPr>
            <a:r>
              <a:rPr lang="en-US" altLang="en-US" sz="4000" dirty="0" smtClean="0">
                <a:solidFill>
                  <a:srgbClr val="7030A0"/>
                </a:solidFill>
                <a:latin typeface="Playfair Display" charset="0"/>
              </a:rPr>
              <a:t>Sanjay </a:t>
            </a:r>
            <a:r>
              <a:rPr lang="en-US" altLang="en-US" sz="4000" dirty="0" smtClean="0">
                <a:solidFill>
                  <a:srgbClr val="7030A0"/>
                </a:solidFill>
                <a:latin typeface="Playfair Display" charset="0"/>
              </a:rPr>
              <a:t>M</a:t>
            </a:r>
            <a:endParaRPr lang="en-US" altLang="en-US" sz="4000" dirty="0" smtClean="0">
              <a:solidFill>
                <a:srgbClr val="7030A0"/>
              </a:solidFill>
              <a:latin typeface="Playfair Display" charset="0"/>
            </a:endParaRPr>
          </a:p>
          <a:p>
            <a:pPr algn="ctr" eaLnBrk="1" hangingPunct="1">
              <a:spcBef>
                <a:spcPts val="100"/>
              </a:spcBef>
            </a:pPr>
            <a:endParaRPr lang="en-US" altLang="en-US" sz="4900" dirty="0">
              <a:solidFill>
                <a:srgbClr val="005893"/>
              </a:solidFill>
              <a:latin typeface="Playfair Display"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50" y="2353234"/>
            <a:ext cx="5867400" cy="2002645"/>
          </a:xfrm>
          <a:prstGeom prst="rect">
            <a:avLst/>
          </a:prstGeom>
        </p:spPr>
      </p:pic>
      <p:sp>
        <p:nvSpPr>
          <p:cNvPr id="9" name="Rectangle 8"/>
          <p:cNvSpPr/>
          <p:nvPr/>
        </p:nvSpPr>
        <p:spPr>
          <a:xfrm>
            <a:off x="7767074" y="4347435"/>
            <a:ext cx="3274551" cy="523220"/>
          </a:xfrm>
          <a:prstGeom prst="rect">
            <a:avLst/>
          </a:prstGeom>
        </p:spPr>
        <p:txBody>
          <a:bodyPr wrap="none">
            <a:spAutoFit/>
          </a:bodyPr>
          <a:lstStyle/>
          <a:p>
            <a:r>
              <a:rPr lang="en-IN" sz="2800" b="1" dirty="0" smtClean="0">
                <a:solidFill>
                  <a:schemeClr val="tx1">
                    <a:lumMod val="95000"/>
                  </a:schemeClr>
                </a:solidFill>
              </a:rPr>
              <a:t>CREATIVE INTERIORS</a:t>
            </a:r>
            <a:endParaRPr lang="en-IN"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6779322" y="10379075"/>
            <a:ext cx="7135287"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section </a:t>
            </a:r>
            <a:r>
              <a:rPr lang="en-US" sz="3600" dirty="0" smtClean="0">
                <a:latin typeface="Times New Roman" panose="02020603050405020304" pitchFamily="18" charset="0"/>
                <a:cs typeface="Times New Roman" panose="02020603050405020304" pitchFamily="18" charset="0"/>
              </a:rPr>
              <a:t>Four</a:t>
            </a:r>
            <a:r>
              <a:rPr lang="en-US" sz="3600"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of the home page</a:t>
            </a:r>
            <a:endParaRPr lang="en-IN"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850" y="3050567"/>
            <a:ext cx="13011150" cy="7315200"/>
          </a:xfrm>
          <a:prstGeom prst="rect">
            <a:avLst/>
          </a:prstGeom>
        </p:spPr>
      </p:pic>
    </p:spTree>
    <p:extLst>
      <p:ext uri="{BB962C8B-B14F-4D97-AF65-F5344CB8AC3E}">
        <p14:creationId xmlns:p14="http://schemas.microsoft.com/office/powerpoint/2010/main" val="1397054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6779322" y="10379075"/>
            <a:ext cx="7160935"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section </a:t>
            </a:r>
            <a:r>
              <a:rPr lang="en-US" sz="3600" dirty="0" smtClean="0">
                <a:latin typeface="Times New Roman" panose="02020603050405020304" pitchFamily="18" charset="0"/>
                <a:cs typeface="Times New Roman" panose="02020603050405020304" pitchFamily="18" charset="0"/>
              </a:rPr>
              <a:t>Fifth</a:t>
            </a:r>
            <a:r>
              <a:rPr lang="en-US" sz="3600"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of the home page</a:t>
            </a:r>
            <a:endParaRPr lang="en-IN" sz="36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5605" b="6686"/>
          <a:stretch/>
        </p:blipFill>
        <p:spPr>
          <a:xfrm>
            <a:off x="679450" y="3164663"/>
            <a:ext cx="10809261" cy="41148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4231" t="25001" r="25403" b="6250"/>
          <a:stretch/>
        </p:blipFill>
        <p:spPr>
          <a:xfrm>
            <a:off x="12642850" y="4130675"/>
            <a:ext cx="6553201" cy="5029200"/>
          </a:xfrm>
          <a:prstGeom prst="rect">
            <a:avLst/>
          </a:prstGeom>
        </p:spPr>
      </p:pic>
      <p:sp>
        <p:nvSpPr>
          <p:cNvPr id="7" name="Rectangle 6"/>
          <p:cNvSpPr/>
          <p:nvPr/>
        </p:nvSpPr>
        <p:spPr>
          <a:xfrm>
            <a:off x="14471650" y="9201132"/>
            <a:ext cx="3397084" cy="584775"/>
          </a:xfrm>
          <a:prstGeom prst="rect">
            <a:avLst/>
          </a:prstGeom>
        </p:spPr>
        <p:txBody>
          <a:bodyPr wrap="none">
            <a:spAutoFit/>
          </a:bodyPr>
          <a:lstStyle/>
          <a:p>
            <a:r>
              <a:rPr lang="en-US" sz="3200" dirty="0" smtClean="0">
                <a:latin typeface="Times New Roman" panose="02020603050405020304" pitchFamily="18" charset="0"/>
                <a:cs typeface="Times New Roman" panose="02020603050405020304" pitchFamily="18" charset="0"/>
              </a:rPr>
              <a:t>Enquiry Now From</a:t>
            </a:r>
            <a:endParaRPr lang="en-IN" sz="3200" dirty="0"/>
          </a:p>
        </p:txBody>
      </p:sp>
    </p:spTree>
    <p:extLst>
      <p:ext uri="{BB962C8B-B14F-4D97-AF65-F5344CB8AC3E}">
        <p14:creationId xmlns:p14="http://schemas.microsoft.com/office/powerpoint/2010/main" val="11265781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7994650" y="9523774"/>
            <a:ext cx="3467616"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footer part</a:t>
            </a:r>
            <a:endParaRPr lang="en-IN" sz="3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42708"/>
          <a:stretch/>
        </p:blipFill>
        <p:spPr>
          <a:xfrm>
            <a:off x="1746250" y="3825875"/>
            <a:ext cx="17032778" cy="5486400"/>
          </a:xfrm>
          <a:prstGeom prst="rect">
            <a:avLst/>
          </a:prstGeom>
        </p:spPr>
      </p:pic>
    </p:spTree>
    <p:extLst>
      <p:ext uri="{BB962C8B-B14F-4D97-AF65-F5344CB8AC3E}">
        <p14:creationId xmlns:p14="http://schemas.microsoft.com/office/powerpoint/2010/main" val="42419339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6191520" cy="1107996"/>
          </a:xfrm>
          <a:prstGeom prst="rect">
            <a:avLst/>
          </a:prstGeom>
        </p:spPr>
        <p:txBody>
          <a:bodyPr wrap="square">
            <a:spAutoFit/>
          </a:bodyPr>
          <a:lstStyle/>
          <a:p>
            <a:r>
              <a:rPr lang="en-IN" sz="6600" b="1" dirty="0" smtClean="0">
                <a:solidFill>
                  <a:schemeClr val="tx1">
                    <a:lumMod val="95000"/>
                  </a:schemeClr>
                </a:solidFill>
              </a:rPr>
              <a:t>About Us</a:t>
            </a:r>
            <a:r>
              <a:rPr lang="en-IN" sz="6600" b="1" dirty="0" smtClean="0">
                <a:solidFill>
                  <a:schemeClr val="tx1">
                    <a:lumMod val="95000"/>
                  </a:schemeClr>
                </a:solidFill>
              </a:rPr>
              <a:t> </a:t>
            </a:r>
            <a:r>
              <a:rPr lang="en-IN" sz="6600" b="1" dirty="0" smtClean="0">
                <a:solidFill>
                  <a:schemeClr val="tx1">
                    <a:lumMod val="95000"/>
                  </a:schemeClr>
                </a:solidFill>
              </a:rPr>
              <a:t>page</a:t>
            </a:r>
            <a:endParaRPr lang="en-IN"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2968045"/>
            <a:ext cx="9819455" cy="55207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9250" y="5861121"/>
            <a:ext cx="9347396" cy="5255344"/>
          </a:xfrm>
          <a:prstGeom prst="rect">
            <a:avLst/>
          </a:prstGeom>
        </p:spPr>
      </p:pic>
    </p:spTree>
    <p:extLst>
      <p:ext uri="{BB962C8B-B14F-4D97-AF65-F5344CB8AC3E}">
        <p14:creationId xmlns:p14="http://schemas.microsoft.com/office/powerpoint/2010/main" val="1970611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6191520" cy="1107996"/>
          </a:xfrm>
          <a:prstGeom prst="rect">
            <a:avLst/>
          </a:prstGeom>
        </p:spPr>
        <p:txBody>
          <a:bodyPr wrap="square">
            <a:spAutoFit/>
          </a:bodyPr>
          <a:lstStyle/>
          <a:p>
            <a:r>
              <a:rPr lang="en-IN" sz="6600" b="1" dirty="0" smtClean="0">
                <a:solidFill>
                  <a:schemeClr val="tx1">
                    <a:lumMod val="95000"/>
                  </a:schemeClr>
                </a:solidFill>
              </a:rPr>
              <a:t>About Us</a:t>
            </a:r>
            <a:r>
              <a:rPr lang="en-IN" sz="6600" b="1" dirty="0" smtClean="0">
                <a:solidFill>
                  <a:schemeClr val="tx1">
                    <a:lumMod val="95000"/>
                  </a:schemeClr>
                </a:solidFill>
              </a:rPr>
              <a:t> </a:t>
            </a:r>
            <a:r>
              <a:rPr lang="en-IN" sz="6600" b="1" dirty="0" smtClean="0">
                <a:solidFill>
                  <a:schemeClr val="tx1">
                    <a:lumMod val="95000"/>
                  </a:schemeClr>
                </a:solidFill>
              </a:rPr>
              <a:t>page</a:t>
            </a:r>
            <a:endParaRPr lang="en-IN"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8903"/>
          <a:stretch/>
        </p:blipFill>
        <p:spPr>
          <a:xfrm>
            <a:off x="191581" y="3614267"/>
            <a:ext cx="10165270" cy="406330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6850" y="5697738"/>
            <a:ext cx="9495432" cy="5338573"/>
          </a:xfrm>
          <a:prstGeom prst="rect">
            <a:avLst/>
          </a:prstGeom>
        </p:spPr>
      </p:pic>
    </p:spTree>
    <p:extLst>
      <p:ext uri="{BB962C8B-B14F-4D97-AF65-F5344CB8AC3E}">
        <p14:creationId xmlns:p14="http://schemas.microsoft.com/office/powerpoint/2010/main" val="2185368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9315720" cy="1107996"/>
          </a:xfrm>
          <a:prstGeom prst="rect">
            <a:avLst/>
          </a:prstGeom>
        </p:spPr>
        <p:txBody>
          <a:bodyPr wrap="square">
            <a:spAutoFit/>
          </a:bodyPr>
          <a:lstStyle/>
          <a:p>
            <a:r>
              <a:rPr lang="en-IN" sz="6600" b="1" dirty="0" smtClean="0">
                <a:solidFill>
                  <a:schemeClr val="tx1">
                    <a:lumMod val="95000"/>
                  </a:schemeClr>
                </a:solidFill>
              </a:rPr>
              <a:t>Meet Our Team page</a:t>
            </a:r>
            <a:endParaRPr lang="en-IN"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432" b="5573"/>
          <a:stretch/>
        </p:blipFill>
        <p:spPr>
          <a:xfrm>
            <a:off x="207794" y="2966086"/>
            <a:ext cx="10058400" cy="480648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9166" r="31845" b="28125"/>
          <a:stretch/>
        </p:blipFill>
        <p:spPr>
          <a:xfrm>
            <a:off x="10146526" y="7772572"/>
            <a:ext cx="9957574" cy="3508147"/>
          </a:xfrm>
          <a:prstGeom prst="rect">
            <a:avLst/>
          </a:prstGeom>
        </p:spPr>
      </p:pic>
    </p:spTree>
    <p:extLst>
      <p:ext uri="{BB962C8B-B14F-4D97-AF65-F5344CB8AC3E}">
        <p14:creationId xmlns:p14="http://schemas.microsoft.com/office/powerpoint/2010/main" val="5523954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9315720" cy="1107996"/>
          </a:xfrm>
          <a:prstGeom prst="rect">
            <a:avLst/>
          </a:prstGeom>
        </p:spPr>
        <p:txBody>
          <a:bodyPr wrap="square">
            <a:spAutoFit/>
          </a:bodyPr>
          <a:lstStyle/>
          <a:p>
            <a:r>
              <a:rPr lang="en-IN" sz="6600" b="1" dirty="0" smtClean="0">
                <a:solidFill>
                  <a:schemeClr val="tx1">
                    <a:lumMod val="95000"/>
                  </a:schemeClr>
                </a:solidFill>
              </a:rPr>
              <a:t>Meet Our Team page</a:t>
            </a:r>
            <a:endParaRPr lang="en-IN" sz="1400"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977" t="10416" r="2563" b="11459"/>
          <a:stretch/>
        </p:blipFill>
        <p:spPr>
          <a:xfrm>
            <a:off x="2051050" y="3294202"/>
            <a:ext cx="15925800" cy="7327822"/>
          </a:xfrm>
          <a:prstGeom prst="rect">
            <a:avLst/>
          </a:prstGeom>
        </p:spPr>
      </p:pic>
    </p:spTree>
    <p:extLst>
      <p:ext uri="{BB962C8B-B14F-4D97-AF65-F5344CB8AC3E}">
        <p14:creationId xmlns:p14="http://schemas.microsoft.com/office/powerpoint/2010/main" val="38819561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6801120" cy="1107996"/>
          </a:xfrm>
          <a:prstGeom prst="rect">
            <a:avLst/>
          </a:prstGeom>
        </p:spPr>
        <p:txBody>
          <a:bodyPr wrap="square">
            <a:spAutoFit/>
          </a:bodyPr>
          <a:lstStyle/>
          <a:p>
            <a:r>
              <a:rPr lang="en-IN" sz="6600" b="1" dirty="0" smtClean="0">
                <a:solidFill>
                  <a:schemeClr val="tx1">
                    <a:lumMod val="95000"/>
                  </a:schemeClr>
                </a:solidFill>
              </a:rPr>
              <a:t>Services</a:t>
            </a:r>
            <a:r>
              <a:rPr lang="en-IN" sz="6600" b="1" dirty="0" smtClean="0">
                <a:solidFill>
                  <a:schemeClr val="tx1">
                    <a:lumMod val="95000"/>
                  </a:schemeClr>
                </a:solidFill>
              </a:rPr>
              <a:t> </a:t>
            </a:r>
            <a:r>
              <a:rPr lang="en-IN" sz="6600" b="1" dirty="0" smtClean="0">
                <a:solidFill>
                  <a:schemeClr val="tx1">
                    <a:lumMod val="95000"/>
                  </a:schemeClr>
                </a:solidFill>
              </a:rPr>
              <a:t>page</a:t>
            </a:r>
            <a:endParaRPr lang="en-IN"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4792"/>
          <a:stretch/>
        </p:blipFill>
        <p:spPr>
          <a:xfrm>
            <a:off x="3040063" y="4206875"/>
            <a:ext cx="14729604" cy="4572000"/>
          </a:xfrm>
          <a:prstGeom prst="rect">
            <a:avLst/>
          </a:prstGeom>
        </p:spPr>
      </p:pic>
    </p:spTree>
    <p:extLst>
      <p:ext uri="{BB962C8B-B14F-4D97-AF65-F5344CB8AC3E}">
        <p14:creationId xmlns:p14="http://schemas.microsoft.com/office/powerpoint/2010/main" val="7986504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908050" y="1747284"/>
            <a:ext cx="12363720" cy="1107996"/>
          </a:xfrm>
          <a:prstGeom prst="rect">
            <a:avLst/>
          </a:prstGeom>
        </p:spPr>
        <p:txBody>
          <a:bodyPr wrap="square">
            <a:spAutoFit/>
          </a:bodyPr>
          <a:lstStyle/>
          <a:p>
            <a:r>
              <a:rPr lang="en-IN" sz="6600" b="1" dirty="0" smtClean="0">
                <a:solidFill>
                  <a:schemeClr val="tx1">
                    <a:lumMod val="95000"/>
                  </a:schemeClr>
                </a:solidFill>
              </a:rPr>
              <a:t>Residential Interior </a:t>
            </a:r>
            <a:r>
              <a:rPr lang="en-IN" sz="6600" b="1" dirty="0" smtClean="0">
                <a:solidFill>
                  <a:schemeClr val="tx1">
                    <a:lumMod val="95000"/>
                  </a:schemeClr>
                </a:solidFill>
              </a:rPr>
              <a:t>page</a:t>
            </a:r>
            <a:endParaRPr lang="en-IN"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2917448"/>
            <a:ext cx="9901468" cy="55668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6256" y="5730875"/>
            <a:ext cx="9554170" cy="5371598"/>
          </a:xfrm>
          <a:prstGeom prst="rect">
            <a:avLst/>
          </a:prstGeom>
        </p:spPr>
      </p:pic>
    </p:spTree>
    <p:extLst>
      <p:ext uri="{BB962C8B-B14F-4D97-AF65-F5344CB8AC3E}">
        <p14:creationId xmlns:p14="http://schemas.microsoft.com/office/powerpoint/2010/main" val="1648101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908050" y="1747284"/>
            <a:ext cx="12363720" cy="1107996"/>
          </a:xfrm>
          <a:prstGeom prst="rect">
            <a:avLst/>
          </a:prstGeom>
        </p:spPr>
        <p:txBody>
          <a:bodyPr wrap="square">
            <a:spAutoFit/>
          </a:bodyPr>
          <a:lstStyle/>
          <a:p>
            <a:r>
              <a:rPr lang="en-IN" sz="6600" b="1" dirty="0" smtClean="0">
                <a:solidFill>
                  <a:schemeClr val="tx1">
                    <a:lumMod val="95000"/>
                  </a:schemeClr>
                </a:solidFill>
              </a:rPr>
              <a:t>Commercial </a:t>
            </a:r>
            <a:r>
              <a:rPr lang="en-IN" sz="6600" b="1" dirty="0" smtClean="0">
                <a:solidFill>
                  <a:schemeClr val="tx1">
                    <a:lumMod val="95000"/>
                  </a:schemeClr>
                </a:solidFill>
              </a:rPr>
              <a:t>Interior </a:t>
            </a:r>
            <a:r>
              <a:rPr lang="en-IN" sz="6600" b="1" dirty="0" smtClean="0">
                <a:solidFill>
                  <a:schemeClr val="tx1">
                    <a:lumMod val="95000"/>
                  </a:schemeClr>
                </a:solidFill>
              </a:rPr>
              <a:t>page</a:t>
            </a:r>
            <a:endParaRPr lang="en-IN"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2855280"/>
            <a:ext cx="9858314" cy="55425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4284" y="5883275"/>
            <a:ext cx="9651066" cy="5426075"/>
          </a:xfrm>
          <a:prstGeom prst="rect">
            <a:avLst/>
          </a:prstGeom>
        </p:spPr>
      </p:pic>
    </p:spTree>
    <p:extLst>
      <p:ext uri="{BB962C8B-B14F-4D97-AF65-F5344CB8AC3E}">
        <p14:creationId xmlns:p14="http://schemas.microsoft.com/office/powerpoint/2010/main" val="25092139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755650" y="1850659"/>
            <a:ext cx="5497467" cy="1323439"/>
          </a:xfrm>
          <a:prstGeom prst="rect">
            <a:avLst/>
          </a:prstGeom>
        </p:spPr>
        <p:txBody>
          <a:bodyPr wrap="none">
            <a:spAutoFit/>
          </a:bodyPr>
          <a:lstStyle/>
          <a:p>
            <a:r>
              <a:rPr lang="en-IN" sz="8000" b="1" i="0" u="none" strike="noStrike" dirty="0" smtClean="0">
                <a:solidFill>
                  <a:schemeClr val="tx1">
                    <a:lumMod val="95000"/>
                  </a:schemeClr>
                </a:solidFill>
                <a:effectLst/>
              </a:rPr>
              <a:t>Introduction</a:t>
            </a:r>
            <a:endParaRPr lang="en-IN" dirty="0"/>
          </a:p>
        </p:txBody>
      </p:sp>
      <p:sp>
        <p:nvSpPr>
          <p:cNvPr id="9" name="Content Placeholder 2">
            <a:extLst>
              <a:ext uri="{FF2B5EF4-FFF2-40B4-BE49-F238E27FC236}">
                <a16:creationId xmlns:a16="http://schemas.microsoft.com/office/drawing/2014/main" id="{2007A2F7-C829-44C8-BE26-D579F31B5DDB}"/>
              </a:ext>
            </a:extLst>
          </p:cNvPr>
          <p:cNvSpPr txBox="1">
            <a:spLocks/>
          </p:cNvSpPr>
          <p:nvPr/>
        </p:nvSpPr>
        <p:spPr bwMode="auto">
          <a:xfrm>
            <a:off x="755650" y="3522953"/>
            <a:ext cx="12573000"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3200" b="0" i="0">
                <a:solidFill>
                  <a:schemeClr val="tx1"/>
                </a:solidFill>
                <a:latin typeface="+mn-lt"/>
                <a:ea typeface="ＭＳ Ｐゴシック" charset="0"/>
                <a:cs typeface="ＭＳ Ｐゴシック" charset="0"/>
              </a:defRPr>
            </a:lvl1pPr>
            <a:lvl2pPr marL="457200" algn="l" rtl="0" eaLnBrk="0" fontAlgn="base" hangingPunct="0">
              <a:spcBef>
                <a:spcPct val="20000"/>
              </a:spcBef>
              <a:spcAft>
                <a:spcPct val="0"/>
              </a:spcAft>
              <a:buChar char="–"/>
              <a:defRPr sz="2800">
                <a:solidFill>
                  <a:schemeClr val="tx1"/>
                </a:solidFill>
                <a:latin typeface="+mn-lt"/>
                <a:ea typeface="ＭＳ Ｐゴシック" charset="0"/>
                <a:cs typeface="+mn-cs"/>
              </a:defRPr>
            </a:lvl2pPr>
            <a:lvl3pPr marL="914400" algn="l" rtl="0" eaLnBrk="0" fontAlgn="base" hangingPunct="0">
              <a:spcBef>
                <a:spcPct val="20000"/>
              </a:spcBef>
              <a:spcAft>
                <a:spcPct val="0"/>
              </a:spcAft>
              <a:buChar char="•"/>
              <a:defRPr sz="2400">
                <a:solidFill>
                  <a:schemeClr val="tx1"/>
                </a:solidFill>
                <a:latin typeface="+mn-lt"/>
                <a:ea typeface="ＭＳ Ｐゴシック" charset="0"/>
                <a:cs typeface="+mn-cs"/>
              </a:defRPr>
            </a:lvl3pPr>
            <a:lvl4pPr marL="1371600" algn="l" rtl="0" eaLnBrk="0" fontAlgn="base" hangingPunct="0">
              <a:spcBef>
                <a:spcPct val="20000"/>
              </a:spcBef>
              <a:spcAft>
                <a:spcPct val="0"/>
              </a:spcAft>
              <a:buChar char="–"/>
              <a:defRPr sz="2000">
                <a:solidFill>
                  <a:schemeClr val="tx1"/>
                </a:solidFill>
                <a:latin typeface="+mn-lt"/>
                <a:ea typeface="ＭＳ Ｐゴシック" charset="0"/>
                <a:cs typeface="+mn-cs"/>
              </a:defRPr>
            </a:lvl4pPr>
            <a:lvl5pPr marL="1828800" algn="l" rtl="0" eaLnBrk="0" fontAlgn="base" hangingPunct="0">
              <a:spcBef>
                <a:spcPct val="20000"/>
              </a:spcBef>
              <a:spcAft>
                <a:spcPct val="0"/>
              </a:spcAft>
              <a:buChar char="»"/>
              <a:defRPr sz="2000">
                <a:solidFill>
                  <a:schemeClr val="tx1"/>
                </a:solidFill>
                <a:latin typeface="+mn-lt"/>
                <a:ea typeface="ＭＳ Ｐゴシック" charset="0"/>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defTabSz="914400"/>
            <a:r>
              <a:rPr lang="en-US" kern="0" dirty="0">
                <a:latin typeface="Times New Roman" panose="02020603050405020304" pitchFamily="18" charset="0"/>
                <a:cs typeface="Times New Roman" panose="02020603050405020304" pitchFamily="18" charset="0"/>
              </a:rPr>
              <a:t>Interior design is all about how we experience spaces. It’s a powerful, essential part of our daily lives and affects how we live, work, play, and even heal. Comfortable homes, functional workplaces, beautiful public spaces—that’s interior design at work.</a:t>
            </a:r>
            <a:endParaRPr lang="en-US" kern="0" dirty="0" smtClean="0">
              <a:latin typeface="Times New Roman" panose="02020603050405020304" pitchFamily="18" charset="0"/>
              <a:cs typeface="Times New Roman" panose="02020603050405020304" pitchFamily="18" charset="0"/>
            </a:endParaRPr>
          </a:p>
          <a:p>
            <a:pPr marL="0" indent="0" defTabSz="914400">
              <a:buNone/>
            </a:pPr>
            <a:endParaRPr lang="en-IN" kern="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3583" y="6083654"/>
            <a:ext cx="10660505" cy="5019321"/>
          </a:xfrm>
          <a:prstGeom prst="rect">
            <a:avLst/>
          </a:prstGeom>
        </p:spPr>
      </p:pic>
    </p:spTree>
    <p:extLst>
      <p:ext uri="{BB962C8B-B14F-4D97-AF65-F5344CB8AC3E}">
        <p14:creationId xmlns:p14="http://schemas.microsoft.com/office/powerpoint/2010/main" val="34775250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908050" y="1747284"/>
            <a:ext cx="12363720" cy="1107996"/>
          </a:xfrm>
          <a:prstGeom prst="rect">
            <a:avLst/>
          </a:prstGeom>
        </p:spPr>
        <p:txBody>
          <a:bodyPr wrap="square">
            <a:spAutoFit/>
          </a:bodyPr>
          <a:lstStyle/>
          <a:p>
            <a:r>
              <a:rPr lang="en-IN" sz="6600" b="1" dirty="0" smtClean="0">
                <a:solidFill>
                  <a:schemeClr val="tx1">
                    <a:lumMod val="95000"/>
                  </a:schemeClr>
                </a:solidFill>
              </a:rPr>
              <a:t>Office Furniture </a:t>
            </a:r>
            <a:r>
              <a:rPr lang="en-IN" sz="6600" b="1" dirty="0" smtClean="0">
                <a:solidFill>
                  <a:schemeClr val="tx1">
                    <a:lumMod val="95000"/>
                  </a:schemeClr>
                </a:solidFill>
              </a:rPr>
              <a:t>page</a:t>
            </a:r>
            <a:endParaRPr lang="en-IN"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906" y="5690008"/>
            <a:ext cx="9880226" cy="555491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98" y="2855280"/>
            <a:ext cx="9677400" cy="5440881"/>
          </a:xfrm>
          <a:prstGeom prst="rect">
            <a:avLst/>
          </a:prstGeom>
        </p:spPr>
      </p:pic>
    </p:spTree>
    <p:extLst>
      <p:ext uri="{BB962C8B-B14F-4D97-AF65-F5344CB8AC3E}">
        <p14:creationId xmlns:p14="http://schemas.microsoft.com/office/powerpoint/2010/main" val="25354954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908050" y="1747284"/>
            <a:ext cx="12363720" cy="1107996"/>
          </a:xfrm>
          <a:prstGeom prst="rect">
            <a:avLst/>
          </a:prstGeom>
        </p:spPr>
        <p:txBody>
          <a:bodyPr wrap="square">
            <a:spAutoFit/>
          </a:bodyPr>
          <a:lstStyle/>
          <a:p>
            <a:r>
              <a:rPr lang="en-IN" sz="6600" b="1" dirty="0" smtClean="0">
                <a:solidFill>
                  <a:schemeClr val="tx1">
                    <a:lumMod val="95000"/>
                  </a:schemeClr>
                </a:solidFill>
              </a:rPr>
              <a:t>Home Renovation </a:t>
            </a:r>
            <a:r>
              <a:rPr lang="en-IN" sz="6600" b="1" dirty="0" smtClean="0">
                <a:solidFill>
                  <a:schemeClr val="tx1">
                    <a:lumMod val="95000"/>
                  </a:schemeClr>
                </a:solidFill>
              </a:rPr>
              <a:t>page</a:t>
            </a:r>
            <a:endParaRPr lang="en-IN"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184" y="5654675"/>
            <a:ext cx="9643666" cy="542191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249" y="2822517"/>
            <a:ext cx="9916587" cy="5575358"/>
          </a:xfrm>
          <a:prstGeom prst="rect">
            <a:avLst/>
          </a:prstGeom>
        </p:spPr>
      </p:pic>
    </p:spTree>
    <p:extLst>
      <p:ext uri="{BB962C8B-B14F-4D97-AF65-F5344CB8AC3E}">
        <p14:creationId xmlns:p14="http://schemas.microsoft.com/office/powerpoint/2010/main" val="39481272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6801120" cy="1107996"/>
          </a:xfrm>
          <a:prstGeom prst="rect">
            <a:avLst/>
          </a:prstGeom>
        </p:spPr>
        <p:txBody>
          <a:bodyPr wrap="square">
            <a:spAutoFit/>
          </a:bodyPr>
          <a:lstStyle/>
          <a:p>
            <a:r>
              <a:rPr lang="en-IN" sz="6600" b="1" dirty="0" smtClean="0">
                <a:solidFill>
                  <a:schemeClr val="tx1">
                    <a:lumMod val="95000"/>
                  </a:schemeClr>
                </a:solidFill>
              </a:rPr>
              <a:t>Contact Us page</a:t>
            </a:r>
            <a:endParaRPr lang="en-IN"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850" y="3141965"/>
            <a:ext cx="13944600" cy="7840009"/>
          </a:xfrm>
          <a:prstGeom prst="rect">
            <a:avLst/>
          </a:prstGeom>
        </p:spPr>
      </p:pic>
    </p:spTree>
    <p:extLst>
      <p:ext uri="{BB962C8B-B14F-4D97-AF65-F5344CB8AC3E}">
        <p14:creationId xmlns:p14="http://schemas.microsoft.com/office/powerpoint/2010/main" val="3110873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6801120" cy="1107996"/>
          </a:xfrm>
          <a:prstGeom prst="rect">
            <a:avLst/>
          </a:prstGeom>
        </p:spPr>
        <p:txBody>
          <a:bodyPr wrap="square">
            <a:spAutoFit/>
          </a:bodyPr>
          <a:lstStyle/>
          <a:p>
            <a:r>
              <a:rPr lang="en-IN" sz="6600" b="1" dirty="0" smtClean="0">
                <a:solidFill>
                  <a:schemeClr val="tx1">
                    <a:lumMod val="95000"/>
                  </a:schemeClr>
                </a:solidFill>
              </a:rPr>
              <a:t>Contact Us page</a:t>
            </a:r>
            <a:endParaRPr lang="en-IN"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393" b="6275"/>
          <a:stretch/>
        </p:blipFill>
        <p:spPr>
          <a:xfrm>
            <a:off x="1517650" y="3135818"/>
            <a:ext cx="16687800" cy="7818588"/>
          </a:xfrm>
          <a:prstGeom prst="rect">
            <a:avLst/>
          </a:prstGeom>
        </p:spPr>
      </p:pic>
    </p:spTree>
    <p:extLst>
      <p:ext uri="{BB962C8B-B14F-4D97-AF65-F5344CB8AC3E}">
        <p14:creationId xmlns:p14="http://schemas.microsoft.com/office/powerpoint/2010/main" val="666166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538" b="21539"/>
          <a:stretch/>
        </p:blipFill>
        <p:spPr>
          <a:xfrm>
            <a:off x="1188204" y="2062912"/>
            <a:ext cx="14325600" cy="747796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36700" y="8778514"/>
            <a:ext cx="5867400" cy="2002645"/>
          </a:xfrm>
          <a:prstGeom prst="rect">
            <a:avLst/>
          </a:prstGeom>
        </p:spPr>
      </p:pic>
      <p:sp>
        <p:nvSpPr>
          <p:cNvPr id="10" name="Rectangle 9"/>
          <p:cNvSpPr/>
          <p:nvPr/>
        </p:nvSpPr>
        <p:spPr>
          <a:xfrm>
            <a:off x="15533124" y="10772715"/>
            <a:ext cx="3274551" cy="523220"/>
          </a:xfrm>
          <a:prstGeom prst="rect">
            <a:avLst/>
          </a:prstGeom>
        </p:spPr>
        <p:txBody>
          <a:bodyPr wrap="none">
            <a:spAutoFit/>
          </a:bodyPr>
          <a:lstStyle/>
          <a:p>
            <a:r>
              <a:rPr lang="en-IN" sz="2800" b="1" dirty="0" smtClean="0">
                <a:solidFill>
                  <a:schemeClr val="tx1">
                    <a:lumMod val="95000"/>
                  </a:schemeClr>
                </a:solidFill>
              </a:rPr>
              <a:t>CREATIVE INTERIORS</a:t>
            </a:r>
            <a:endParaRPr lang="en-IN" sz="2800" dirty="0"/>
          </a:p>
        </p:txBody>
      </p:sp>
    </p:spTree>
    <p:extLst>
      <p:ext uri="{BB962C8B-B14F-4D97-AF65-F5344CB8AC3E}">
        <p14:creationId xmlns:p14="http://schemas.microsoft.com/office/powerpoint/2010/main" val="26033437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767134" y="1692275"/>
            <a:ext cx="5497467" cy="1323439"/>
          </a:xfrm>
          <a:prstGeom prst="rect">
            <a:avLst/>
          </a:prstGeom>
        </p:spPr>
        <p:txBody>
          <a:bodyPr wrap="none">
            <a:spAutoFit/>
          </a:bodyPr>
          <a:lstStyle/>
          <a:p>
            <a:r>
              <a:rPr lang="en-IN" sz="8000" b="1" i="0" u="none" strike="noStrike" dirty="0" smtClean="0">
                <a:solidFill>
                  <a:schemeClr val="tx1">
                    <a:lumMod val="95000"/>
                  </a:schemeClr>
                </a:solidFill>
                <a:effectLst/>
              </a:rPr>
              <a:t>Introduction</a:t>
            </a:r>
            <a:endParaRPr lang="en-IN" dirty="0"/>
          </a:p>
        </p:txBody>
      </p:sp>
      <p:sp>
        <p:nvSpPr>
          <p:cNvPr id="9" name="Content Placeholder 2">
            <a:extLst>
              <a:ext uri="{FF2B5EF4-FFF2-40B4-BE49-F238E27FC236}">
                <a16:creationId xmlns:a16="http://schemas.microsoft.com/office/drawing/2014/main" id="{2007A2F7-C829-44C8-BE26-D579F31B5DDB}"/>
              </a:ext>
            </a:extLst>
          </p:cNvPr>
          <p:cNvSpPr txBox="1">
            <a:spLocks/>
          </p:cNvSpPr>
          <p:nvPr/>
        </p:nvSpPr>
        <p:spPr bwMode="auto">
          <a:xfrm>
            <a:off x="767134" y="2938032"/>
            <a:ext cx="16992600" cy="818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3200" b="0" i="0">
                <a:solidFill>
                  <a:schemeClr val="tx1"/>
                </a:solidFill>
                <a:latin typeface="+mn-lt"/>
                <a:ea typeface="ＭＳ Ｐゴシック" charset="0"/>
                <a:cs typeface="ＭＳ Ｐゴシック" charset="0"/>
              </a:defRPr>
            </a:lvl1pPr>
            <a:lvl2pPr marL="457200" algn="l" rtl="0" eaLnBrk="0" fontAlgn="base" hangingPunct="0">
              <a:spcBef>
                <a:spcPct val="20000"/>
              </a:spcBef>
              <a:spcAft>
                <a:spcPct val="0"/>
              </a:spcAft>
              <a:buChar char="–"/>
              <a:defRPr sz="2800">
                <a:solidFill>
                  <a:schemeClr val="tx1"/>
                </a:solidFill>
                <a:latin typeface="+mn-lt"/>
                <a:ea typeface="ＭＳ Ｐゴシック" charset="0"/>
                <a:cs typeface="+mn-cs"/>
              </a:defRPr>
            </a:lvl2pPr>
            <a:lvl3pPr marL="914400" algn="l" rtl="0" eaLnBrk="0" fontAlgn="base" hangingPunct="0">
              <a:spcBef>
                <a:spcPct val="20000"/>
              </a:spcBef>
              <a:spcAft>
                <a:spcPct val="0"/>
              </a:spcAft>
              <a:buChar char="•"/>
              <a:defRPr sz="2400">
                <a:solidFill>
                  <a:schemeClr val="tx1"/>
                </a:solidFill>
                <a:latin typeface="+mn-lt"/>
                <a:ea typeface="ＭＳ Ｐゴシック" charset="0"/>
                <a:cs typeface="+mn-cs"/>
              </a:defRPr>
            </a:lvl3pPr>
            <a:lvl4pPr marL="1371600" algn="l" rtl="0" eaLnBrk="0" fontAlgn="base" hangingPunct="0">
              <a:spcBef>
                <a:spcPct val="20000"/>
              </a:spcBef>
              <a:spcAft>
                <a:spcPct val="0"/>
              </a:spcAft>
              <a:buChar char="–"/>
              <a:defRPr sz="2000">
                <a:solidFill>
                  <a:schemeClr val="tx1"/>
                </a:solidFill>
                <a:latin typeface="+mn-lt"/>
                <a:ea typeface="ＭＳ Ｐゴシック" charset="0"/>
                <a:cs typeface="+mn-cs"/>
              </a:defRPr>
            </a:lvl4pPr>
            <a:lvl5pPr marL="1828800" algn="l" rtl="0" eaLnBrk="0" fontAlgn="base" hangingPunct="0">
              <a:spcBef>
                <a:spcPct val="20000"/>
              </a:spcBef>
              <a:spcAft>
                <a:spcPct val="0"/>
              </a:spcAft>
              <a:buChar char="»"/>
              <a:defRPr sz="2000">
                <a:solidFill>
                  <a:schemeClr val="tx1"/>
                </a:solidFill>
                <a:latin typeface="+mn-lt"/>
                <a:ea typeface="ＭＳ Ｐゴシック" charset="0"/>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dirty="0" smtClean="0">
                <a:latin typeface="Times New Roman" panose="02020603050405020304" pitchFamily="18" charset="0"/>
                <a:cs typeface="Times New Roman" panose="02020603050405020304" pitchFamily="18" charset="0"/>
              </a:rPr>
              <a:t>This is a website which helps to Explore various Interior Design styles on your finger tips. You can choose your best matched interior design and contact us to implement the same. We are Launching this website with new brand name called," </a:t>
            </a:r>
            <a:r>
              <a:rPr lang="en-US" sz="3600" b="1" dirty="0" smtClean="0">
                <a:latin typeface="Times New Roman" panose="02020603050405020304" pitchFamily="18" charset="0"/>
                <a:cs typeface="Times New Roman" panose="02020603050405020304" pitchFamily="18" charset="0"/>
              </a:rPr>
              <a:t>Creative Interiors.</a:t>
            </a:r>
            <a:r>
              <a:rPr lang="en-US" sz="3600"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p>
          <a:p>
            <a:pPr algn="just" defTabSz="914400"/>
            <a:endParaRPr lang="en-IN" kern="0" dirty="0" smtClean="0">
              <a:latin typeface="Times New Roman" panose="02020603050405020304" pitchFamily="18" charset="0"/>
              <a:cs typeface="Times New Roman" panose="02020603050405020304" pitchFamily="18" charset="0"/>
            </a:endParaRPr>
          </a:p>
          <a:p>
            <a:pPr marL="0" indent="0" algn="just" defTabSz="914400">
              <a:buNone/>
            </a:pPr>
            <a:r>
              <a:rPr lang="en-IN" kern="0" dirty="0" smtClean="0">
                <a:latin typeface="Times New Roman" panose="02020603050405020304" pitchFamily="18" charset="0"/>
                <a:cs typeface="Times New Roman" panose="02020603050405020304" pitchFamily="18" charset="0"/>
              </a:rPr>
              <a:t>We </a:t>
            </a:r>
            <a:r>
              <a:rPr lang="en-IN" kern="0" dirty="0" smtClean="0">
                <a:latin typeface="Times New Roman" panose="02020603050405020304" pitchFamily="18" charset="0"/>
                <a:cs typeface="Times New Roman" panose="02020603050405020304" pitchFamily="18" charset="0"/>
              </a:rPr>
              <a:t>have developed </a:t>
            </a:r>
            <a:r>
              <a:rPr lang="en-IN" kern="0" dirty="0" smtClean="0">
                <a:latin typeface="Times New Roman" panose="02020603050405020304" pitchFamily="18" charset="0"/>
                <a:cs typeface="Times New Roman" panose="02020603050405020304" pitchFamily="18" charset="0"/>
              </a:rPr>
              <a:t>Eight Web Pages </a:t>
            </a:r>
            <a:r>
              <a:rPr lang="en-IN" kern="0" dirty="0" smtClean="0">
                <a:latin typeface="Times New Roman" panose="02020603050405020304" pitchFamily="18" charset="0"/>
                <a:cs typeface="Times New Roman" panose="02020603050405020304" pitchFamily="18" charset="0"/>
              </a:rPr>
              <a:t>as follows,</a:t>
            </a:r>
          </a:p>
          <a:p>
            <a:pPr lvl="1" algn="just" defTabSz="914400">
              <a:buFont typeface="Wingdings" panose="05000000000000000000" pitchFamily="2" charset="2"/>
              <a:buChar char="Ø"/>
            </a:pPr>
            <a:r>
              <a:rPr lang="en-US" sz="3200" kern="0" dirty="0" smtClean="0">
                <a:latin typeface="Times New Roman" panose="02020603050405020304" pitchFamily="18" charset="0"/>
                <a:cs typeface="Times New Roman" panose="02020603050405020304" pitchFamily="18" charset="0"/>
              </a:rPr>
              <a:t>Home page</a:t>
            </a:r>
          </a:p>
          <a:p>
            <a:pPr lvl="1" algn="just" defTabSz="914400">
              <a:buFont typeface="Wingdings" panose="05000000000000000000" pitchFamily="2" charset="2"/>
              <a:buChar char="Ø"/>
            </a:pPr>
            <a:r>
              <a:rPr lang="en-US" sz="3200" kern="0" dirty="0" smtClean="0">
                <a:latin typeface="Times New Roman" panose="02020603050405020304" pitchFamily="18" charset="0"/>
                <a:cs typeface="Times New Roman" panose="02020603050405020304" pitchFamily="18" charset="0"/>
              </a:rPr>
              <a:t>About section</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About Us Page</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Meet Our Team Page</a:t>
            </a:r>
          </a:p>
          <a:p>
            <a:pPr lvl="1" algn="just" defTabSz="914400">
              <a:buFont typeface="Wingdings" panose="05000000000000000000" pitchFamily="2" charset="2"/>
              <a:buChar char="Ø"/>
            </a:pPr>
            <a:r>
              <a:rPr lang="en-US" sz="3200" kern="0" dirty="0" smtClean="0">
                <a:latin typeface="Times New Roman" panose="02020603050405020304" pitchFamily="18" charset="0"/>
                <a:cs typeface="Times New Roman" panose="02020603050405020304" pitchFamily="18" charset="0"/>
              </a:rPr>
              <a:t>Services</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Residential Interior designers Page</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Commercial </a:t>
            </a:r>
            <a:r>
              <a:rPr lang="en-US" sz="2800" kern="0" dirty="0">
                <a:latin typeface="Times New Roman" panose="02020603050405020304" pitchFamily="18" charset="0"/>
                <a:cs typeface="Times New Roman" panose="02020603050405020304" pitchFamily="18" charset="0"/>
              </a:rPr>
              <a:t>Interior designers </a:t>
            </a:r>
            <a:r>
              <a:rPr lang="en-US" sz="2800" kern="0" dirty="0" smtClean="0">
                <a:latin typeface="Times New Roman" panose="02020603050405020304" pitchFamily="18" charset="0"/>
                <a:cs typeface="Times New Roman" panose="02020603050405020304" pitchFamily="18" charset="0"/>
              </a:rPr>
              <a:t>Page</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Office Furniture Page</a:t>
            </a:r>
          </a:p>
          <a:p>
            <a:pPr lvl="2" algn="just" defTabSz="914400">
              <a:buFont typeface="Wingdings" panose="05000000000000000000" pitchFamily="2" charset="2"/>
              <a:buChar char="Ø"/>
            </a:pPr>
            <a:r>
              <a:rPr lang="en-US" sz="2800" kern="0" dirty="0" smtClean="0">
                <a:latin typeface="Times New Roman" panose="02020603050405020304" pitchFamily="18" charset="0"/>
                <a:cs typeface="Times New Roman" panose="02020603050405020304" pitchFamily="18" charset="0"/>
              </a:rPr>
              <a:t>Home Renovation Page.</a:t>
            </a:r>
            <a:endParaRPr lang="en-US" sz="2800" kern="0" dirty="0" smtClean="0">
              <a:latin typeface="Times New Roman" panose="02020603050405020304" pitchFamily="18" charset="0"/>
              <a:cs typeface="Times New Roman" panose="02020603050405020304" pitchFamily="18" charset="0"/>
            </a:endParaRPr>
          </a:p>
          <a:p>
            <a:pPr lvl="1" algn="just" defTabSz="914400">
              <a:buFont typeface="Wingdings" panose="05000000000000000000" pitchFamily="2" charset="2"/>
              <a:buChar char="Ø"/>
            </a:pPr>
            <a:r>
              <a:rPr lang="en-US" sz="3200" kern="0" dirty="0" smtClean="0">
                <a:latin typeface="Times New Roman" panose="02020603050405020304" pitchFamily="18" charset="0"/>
                <a:cs typeface="Times New Roman" panose="02020603050405020304" pitchFamily="18" charset="0"/>
              </a:rPr>
              <a:t>Contact Page</a:t>
            </a:r>
            <a:endParaRPr lang="en-US" sz="3200" kern="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69704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755650" y="1850659"/>
            <a:ext cx="12793759" cy="1323439"/>
          </a:xfrm>
          <a:prstGeom prst="rect">
            <a:avLst/>
          </a:prstGeom>
        </p:spPr>
        <p:txBody>
          <a:bodyPr wrap="none">
            <a:spAutoFit/>
          </a:bodyPr>
          <a:lstStyle/>
          <a:p>
            <a:r>
              <a:rPr lang="en-IN" sz="8000" b="1" dirty="0" smtClean="0">
                <a:solidFill>
                  <a:schemeClr val="tx1">
                    <a:lumMod val="95000"/>
                  </a:schemeClr>
                </a:solidFill>
              </a:rPr>
              <a:t>Why Interior Designers </a:t>
            </a:r>
            <a:r>
              <a:rPr lang="en-IN" sz="8000" b="1" dirty="0" smtClean="0">
                <a:solidFill>
                  <a:schemeClr val="tx1">
                    <a:lumMod val="95000"/>
                  </a:schemeClr>
                </a:solidFill>
              </a:rPr>
              <a:t>wear?</a:t>
            </a:r>
            <a:endParaRPr lang="en-IN" dirty="0"/>
          </a:p>
        </p:txBody>
      </p:sp>
      <p:sp>
        <p:nvSpPr>
          <p:cNvPr id="9" name="Content Placeholder 2">
            <a:extLst>
              <a:ext uri="{FF2B5EF4-FFF2-40B4-BE49-F238E27FC236}">
                <a16:creationId xmlns:a16="http://schemas.microsoft.com/office/drawing/2014/main" id="{2007A2F7-C829-44C8-BE26-D579F31B5DDB}"/>
              </a:ext>
            </a:extLst>
          </p:cNvPr>
          <p:cNvSpPr txBox="1">
            <a:spLocks/>
          </p:cNvSpPr>
          <p:nvPr/>
        </p:nvSpPr>
        <p:spPr bwMode="auto">
          <a:xfrm>
            <a:off x="755650" y="3522953"/>
            <a:ext cx="1615440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spcBef>
                <a:spcPct val="20000"/>
              </a:spcBef>
              <a:spcAft>
                <a:spcPct val="0"/>
              </a:spcAft>
              <a:buChar char="•"/>
              <a:defRPr sz="3200" b="0" i="0">
                <a:solidFill>
                  <a:schemeClr val="tx1"/>
                </a:solidFill>
                <a:latin typeface="+mn-lt"/>
                <a:ea typeface="ＭＳ Ｐゴシック" charset="0"/>
                <a:cs typeface="ＭＳ Ｐゴシック" charset="0"/>
              </a:defRPr>
            </a:lvl1pPr>
            <a:lvl2pPr marL="457200" algn="l" rtl="0" eaLnBrk="0" fontAlgn="base" hangingPunct="0">
              <a:spcBef>
                <a:spcPct val="20000"/>
              </a:spcBef>
              <a:spcAft>
                <a:spcPct val="0"/>
              </a:spcAft>
              <a:buChar char="–"/>
              <a:defRPr sz="2800">
                <a:solidFill>
                  <a:schemeClr val="tx1"/>
                </a:solidFill>
                <a:latin typeface="+mn-lt"/>
                <a:ea typeface="ＭＳ Ｐゴシック" charset="0"/>
                <a:cs typeface="+mn-cs"/>
              </a:defRPr>
            </a:lvl2pPr>
            <a:lvl3pPr marL="914400" algn="l" rtl="0" eaLnBrk="0" fontAlgn="base" hangingPunct="0">
              <a:spcBef>
                <a:spcPct val="20000"/>
              </a:spcBef>
              <a:spcAft>
                <a:spcPct val="0"/>
              </a:spcAft>
              <a:buChar char="•"/>
              <a:defRPr sz="2400">
                <a:solidFill>
                  <a:schemeClr val="tx1"/>
                </a:solidFill>
                <a:latin typeface="+mn-lt"/>
                <a:ea typeface="ＭＳ Ｐゴシック" charset="0"/>
                <a:cs typeface="+mn-cs"/>
              </a:defRPr>
            </a:lvl3pPr>
            <a:lvl4pPr marL="1371600" algn="l" rtl="0" eaLnBrk="0" fontAlgn="base" hangingPunct="0">
              <a:spcBef>
                <a:spcPct val="20000"/>
              </a:spcBef>
              <a:spcAft>
                <a:spcPct val="0"/>
              </a:spcAft>
              <a:buChar char="–"/>
              <a:defRPr sz="2000">
                <a:solidFill>
                  <a:schemeClr val="tx1"/>
                </a:solidFill>
                <a:latin typeface="+mn-lt"/>
                <a:ea typeface="ＭＳ Ｐゴシック" charset="0"/>
                <a:cs typeface="+mn-cs"/>
              </a:defRPr>
            </a:lvl4pPr>
            <a:lvl5pPr marL="1828800" algn="l" rtl="0" eaLnBrk="0" fontAlgn="base" hangingPunct="0">
              <a:spcBef>
                <a:spcPct val="20000"/>
              </a:spcBef>
              <a:spcAft>
                <a:spcPct val="0"/>
              </a:spcAft>
              <a:buChar char="»"/>
              <a:defRPr sz="2000">
                <a:solidFill>
                  <a:schemeClr val="tx1"/>
                </a:solidFill>
                <a:latin typeface="+mn-lt"/>
                <a:ea typeface="ＭＳ Ｐゴシック" charset="0"/>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3600" dirty="0">
                <a:latin typeface="Times New Roman" panose="02020603050405020304" pitchFamily="18" charset="0"/>
                <a:cs typeface="Times New Roman" panose="02020603050405020304" pitchFamily="18" charset="0"/>
              </a:rPr>
              <a:t>Interior designers are experts in creating more spaces, improving the space efficiency, improving the functional usage of space, improving the lighting effect, improving the color effects, improving the textures, patterns, scale, size etc. ... Hence interior design is much important than it seem</a:t>
            </a:r>
            <a:r>
              <a:rPr lang="en-US" sz="3600" dirty="0" smtClean="0">
                <a:latin typeface="Times New Roman" panose="02020603050405020304" pitchFamily="18" charset="0"/>
                <a:cs typeface="Times New Roman" panose="02020603050405020304" pitchFamily="18" charset="0"/>
              </a:rPr>
              <a:t>.</a:t>
            </a:r>
            <a:endParaRPr lang="en-US" sz="36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250" y="6492875"/>
            <a:ext cx="9750343" cy="4590787"/>
          </a:xfrm>
          <a:prstGeom prst="rect">
            <a:avLst/>
          </a:prstGeom>
        </p:spPr>
      </p:pic>
    </p:spTree>
    <p:extLst>
      <p:ext uri="{BB962C8B-B14F-4D97-AF65-F5344CB8AC3E}">
        <p14:creationId xmlns:p14="http://schemas.microsoft.com/office/powerpoint/2010/main" val="367529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1517650" y="3063875"/>
            <a:ext cx="17068800" cy="1446550"/>
          </a:xfrm>
          <a:prstGeom prst="rect">
            <a:avLst/>
          </a:prstGeom>
        </p:spPr>
        <p:txBody>
          <a:bodyPr wrap="square">
            <a:spAutoFit/>
          </a:bodyPr>
          <a:lstStyle/>
          <a:p>
            <a:r>
              <a:rPr lang="en-IN" sz="8800" b="1" dirty="0" smtClean="0">
                <a:solidFill>
                  <a:schemeClr val="tx1">
                    <a:lumMod val="95000"/>
                  </a:schemeClr>
                </a:solidFill>
              </a:rPr>
              <a:t>Have a look of our website pages…..</a:t>
            </a:r>
            <a:endParaRPr lang="en-IN" sz="2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650" y="4547377"/>
            <a:ext cx="5867400" cy="2002645"/>
          </a:xfrm>
          <a:prstGeom prst="rect">
            <a:avLst/>
          </a:prstGeom>
        </p:spPr>
      </p:pic>
      <p:sp>
        <p:nvSpPr>
          <p:cNvPr id="4" name="Rectangle 3"/>
          <p:cNvSpPr/>
          <p:nvPr/>
        </p:nvSpPr>
        <p:spPr>
          <a:xfrm>
            <a:off x="7994650" y="6586974"/>
            <a:ext cx="3274551" cy="523220"/>
          </a:xfrm>
          <a:prstGeom prst="rect">
            <a:avLst/>
          </a:prstGeom>
        </p:spPr>
        <p:txBody>
          <a:bodyPr wrap="none">
            <a:spAutoFit/>
          </a:bodyPr>
          <a:lstStyle/>
          <a:p>
            <a:r>
              <a:rPr lang="en-IN" sz="2800" b="1" dirty="0" smtClean="0">
                <a:solidFill>
                  <a:schemeClr val="tx1">
                    <a:lumMod val="95000"/>
                  </a:schemeClr>
                </a:solidFill>
              </a:rPr>
              <a:t>CREATIVE INTERIORS</a:t>
            </a:r>
            <a:endParaRPr lang="en-IN" sz="2800" dirty="0"/>
          </a:p>
        </p:txBody>
      </p:sp>
    </p:spTree>
    <p:extLst>
      <p:ext uri="{BB962C8B-B14F-4D97-AF65-F5344CB8AC3E}">
        <p14:creationId xmlns:p14="http://schemas.microsoft.com/office/powerpoint/2010/main" val="1483666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7" name="Rectangle 6"/>
          <p:cNvSpPr/>
          <p:nvPr/>
        </p:nvSpPr>
        <p:spPr>
          <a:xfrm>
            <a:off x="7308850" y="10379076"/>
            <a:ext cx="6032421"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carousal and header part</a:t>
            </a:r>
            <a:endParaRPr lang="en-IN" sz="3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8797" b="4728"/>
          <a:stretch/>
        </p:blipFill>
        <p:spPr>
          <a:xfrm>
            <a:off x="3151789" y="2968045"/>
            <a:ext cx="14917374" cy="7252647"/>
          </a:xfrm>
          <a:prstGeom prst="rect">
            <a:avLst/>
          </a:prstGeom>
        </p:spPr>
      </p:pic>
    </p:spTree>
    <p:extLst>
      <p:ext uri="{BB962C8B-B14F-4D97-AF65-F5344CB8AC3E}">
        <p14:creationId xmlns:p14="http://schemas.microsoft.com/office/powerpoint/2010/main" val="3739833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7155695" y="10579294"/>
            <a:ext cx="6032421"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carousal and header part</a:t>
            </a:r>
            <a:endParaRPr lang="en-IN" sz="36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375" b="5208"/>
          <a:stretch/>
        </p:blipFill>
        <p:spPr>
          <a:xfrm>
            <a:off x="2998787" y="3200498"/>
            <a:ext cx="14673263" cy="7046604"/>
          </a:xfrm>
          <a:prstGeom prst="rect">
            <a:avLst/>
          </a:prstGeom>
        </p:spPr>
      </p:pic>
    </p:spTree>
    <p:extLst>
      <p:ext uri="{BB962C8B-B14F-4D97-AF65-F5344CB8AC3E}">
        <p14:creationId xmlns:p14="http://schemas.microsoft.com/office/powerpoint/2010/main" val="1712810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7308850" y="10516102"/>
            <a:ext cx="6494085"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body middle shopping part</a:t>
            </a:r>
            <a:endParaRPr lang="en-IN"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283" y="2908491"/>
            <a:ext cx="13531246" cy="7607611"/>
          </a:xfrm>
          <a:prstGeom prst="rect">
            <a:avLst/>
          </a:prstGeom>
        </p:spPr>
      </p:pic>
    </p:spTree>
    <p:extLst>
      <p:ext uri="{BB962C8B-B14F-4D97-AF65-F5344CB8AC3E}">
        <p14:creationId xmlns:p14="http://schemas.microsoft.com/office/powerpoint/2010/main" val="731803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object 4"/>
          <p:cNvSpPr>
            <a:spLocks/>
          </p:cNvSpPr>
          <p:nvPr/>
        </p:nvSpPr>
        <p:spPr bwMode="auto">
          <a:xfrm>
            <a:off x="908050" y="1692275"/>
            <a:ext cx="18527712" cy="0"/>
          </a:xfrm>
          <a:custGeom>
            <a:avLst/>
            <a:gdLst>
              <a:gd name="T0" fmla="*/ 0 w 18527395"/>
              <a:gd name="T1" fmla="*/ 18531623 w 18527395"/>
              <a:gd name="T2" fmla="*/ 0 60000 65536"/>
              <a:gd name="T3" fmla="*/ 0 60000 65536"/>
              <a:gd name="T4" fmla="*/ 0 w 18527395"/>
              <a:gd name="T5" fmla="*/ 18527395 w 18527395"/>
            </a:gdLst>
            <a:ahLst/>
            <a:cxnLst>
              <a:cxn ang="T2">
                <a:pos x="T0" y="0"/>
              </a:cxn>
              <a:cxn ang="T3">
                <a:pos x="T1" y="0"/>
              </a:cxn>
            </a:cxnLst>
            <a:rect l="T4" t="0" r="T5" b="0"/>
            <a:pathLst>
              <a:path w="18527395">
                <a:moveTo>
                  <a:pt x="0" y="0"/>
                </a:moveTo>
                <a:lnTo>
                  <a:pt x="18526859" y="0"/>
                </a:lnTo>
              </a:path>
            </a:pathLst>
          </a:custGeom>
          <a:noFill/>
          <a:ln w="15706">
            <a:solidFill>
              <a:srgbClr val="5E6DB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IN"/>
          </a:p>
        </p:txBody>
      </p:sp>
      <p:sp>
        <p:nvSpPr>
          <p:cNvPr id="8198" name="object 6"/>
          <p:cNvSpPr>
            <a:spLocks/>
          </p:cNvSpPr>
          <p:nvPr/>
        </p:nvSpPr>
        <p:spPr bwMode="auto">
          <a:xfrm>
            <a:off x="2982913" y="712788"/>
            <a:ext cx="57150" cy="57150"/>
          </a:xfrm>
          <a:custGeom>
            <a:avLst/>
            <a:gdLst>
              <a:gd name="T0" fmla="*/ 33288 w 56514"/>
              <a:gd name="T1" fmla="*/ 0 h 56515"/>
              <a:gd name="T2" fmla="*/ 20345 w 56514"/>
              <a:gd name="T3" fmla="*/ 2610 h 56515"/>
              <a:gd name="T4" fmla="*/ 9761 w 56514"/>
              <a:gd name="T5" fmla="*/ 9729 h 56515"/>
              <a:gd name="T6" fmla="*/ 2620 w 56514"/>
              <a:gd name="T7" fmla="*/ 20287 h 56515"/>
              <a:gd name="T8" fmla="*/ 0 w 56514"/>
              <a:gd name="T9" fmla="*/ 33219 h 56515"/>
              <a:gd name="T10" fmla="*/ 2620 w 56514"/>
              <a:gd name="T11" fmla="*/ 46162 h 56515"/>
              <a:gd name="T12" fmla="*/ 9761 w 56514"/>
              <a:gd name="T13" fmla="*/ 56741 h 56515"/>
              <a:gd name="T14" fmla="*/ 20345 w 56514"/>
              <a:gd name="T15" fmla="*/ 63881 h 56515"/>
              <a:gd name="T16" fmla="*/ 33288 w 56514"/>
              <a:gd name="T17" fmla="*/ 66502 h 56515"/>
              <a:gd name="T18" fmla="*/ 46213 w 56514"/>
              <a:gd name="T19" fmla="*/ 63881 h 56515"/>
              <a:gd name="T20" fmla="*/ 49444 w 56514"/>
              <a:gd name="T21" fmla="*/ 61696 h 56515"/>
              <a:gd name="T22" fmla="*/ 33288 w 56514"/>
              <a:gd name="T23" fmla="*/ 61696 h 56515"/>
              <a:gd name="T24" fmla="*/ 22193 w 56514"/>
              <a:gd name="T25" fmla="*/ 59455 h 56515"/>
              <a:gd name="T26" fmla="*/ 13139 w 56514"/>
              <a:gd name="T27" fmla="*/ 53345 h 56515"/>
              <a:gd name="T28" fmla="*/ 7040 w 56514"/>
              <a:gd name="T29" fmla="*/ 44291 h 56515"/>
              <a:gd name="T30" fmla="*/ 4804 w 56514"/>
              <a:gd name="T31" fmla="*/ 33219 h 56515"/>
              <a:gd name="T32" fmla="*/ 7040 w 56514"/>
              <a:gd name="T33" fmla="*/ 22138 h 56515"/>
              <a:gd name="T34" fmla="*/ 13139 w 56514"/>
              <a:gd name="T35" fmla="*/ 13068 h 56515"/>
              <a:gd name="T36" fmla="*/ 22193 w 56514"/>
              <a:gd name="T37" fmla="*/ 6941 h 56515"/>
              <a:gd name="T38" fmla="*/ 33288 w 56514"/>
              <a:gd name="T39" fmla="*/ 4693 h 56515"/>
              <a:gd name="T40" fmla="*/ 49305 w 56514"/>
              <a:gd name="T41" fmla="*/ 4693 h 56515"/>
              <a:gd name="T42" fmla="*/ 46213 w 56514"/>
              <a:gd name="T43" fmla="*/ 2610 h 56515"/>
              <a:gd name="T44" fmla="*/ 33288 w 56514"/>
              <a:gd name="T45" fmla="*/ 0 h 56515"/>
              <a:gd name="T46" fmla="*/ 49305 w 56514"/>
              <a:gd name="T47" fmla="*/ 4693 h 56515"/>
              <a:gd name="T48" fmla="*/ 33288 w 56514"/>
              <a:gd name="T49" fmla="*/ 4693 h 56515"/>
              <a:gd name="T50" fmla="*/ 44387 w 56514"/>
              <a:gd name="T51" fmla="*/ 6941 h 56515"/>
              <a:gd name="T52" fmla="*/ 53440 w 56514"/>
              <a:gd name="T53" fmla="*/ 13068 h 56515"/>
              <a:gd name="T54" fmla="*/ 59540 w 56514"/>
              <a:gd name="T55" fmla="*/ 22138 h 56515"/>
              <a:gd name="T56" fmla="*/ 61775 w 56514"/>
              <a:gd name="T57" fmla="*/ 33219 h 56515"/>
              <a:gd name="T58" fmla="*/ 59540 w 56514"/>
              <a:gd name="T59" fmla="*/ 44291 h 56515"/>
              <a:gd name="T60" fmla="*/ 53440 w 56514"/>
              <a:gd name="T61" fmla="*/ 53345 h 56515"/>
              <a:gd name="T62" fmla="*/ 44387 w 56514"/>
              <a:gd name="T63" fmla="*/ 59455 h 56515"/>
              <a:gd name="T64" fmla="*/ 33288 w 56514"/>
              <a:gd name="T65" fmla="*/ 61696 h 56515"/>
              <a:gd name="T66" fmla="*/ 49444 w 56514"/>
              <a:gd name="T67" fmla="*/ 61696 h 56515"/>
              <a:gd name="T68" fmla="*/ 56778 w 56514"/>
              <a:gd name="T69" fmla="*/ 56741 h 56515"/>
              <a:gd name="T70" fmla="*/ 63913 w 56514"/>
              <a:gd name="T71" fmla="*/ 46162 h 56515"/>
              <a:gd name="T72" fmla="*/ 66529 w 56514"/>
              <a:gd name="T73" fmla="*/ 33219 h 56515"/>
              <a:gd name="T74" fmla="*/ 63913 w 56514"/>
              <a:gd name="T75" fmla="*/ 20287 h 56515"/>
              <a:gd name="T76" fmla="*/ 56778 w 56514"/>
              <a:gd name="T77" fmla="*/ 9729 h 56515"/>
              <a:gd name="T78" fmla="*/ 49305 w 56514"/>
              <a:gd name="T79" fmla="*/ 4693 h 565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514"/>
              <a:gd name="T121" fmla="*/ 0 h 56515"/>
              <a:gd name="T122" fmla="*/ 56514 w 56514"/>
              <a:gd name="T123" fmla="*/ 56515 h 565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514" h="56515">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sp>
        <p:nvSpPr>
          <p:cNvPr id="8199" name="object 7"/>
          <p:cNvSpPr>
            <a:spLocks/>
          </p:cNvSpPr>
          <p:nvPr/>
        </p:nvSpPr>
        <p:spPr bwMode="auto">
          <a:xfrm>
            <a:off x="2998788" y="725488"/>
            <a:ext cx="25400" cy="31750"/>
          </a:xfrm>
          <a:custGeom>
            <a:avLst/>
            <a:gdLst>
              <a:gd name="T0" fmla="*/ 11999 w 25400"/>
              <a:gd name="T1" fmla="*/ 0 h 31750"/>
              <a:gd name="T2" fmla="*/ 0 w 25400"/>
              <a:gd name="T3" fmla="*/ 0 h 31750"/>
              <a:gd name="T4" fmla="*/ 0 w 25400"/>
              <a:gd name="T5" fmla="*/ 31423 h 31750"/>
              <a:gd name="T6" fmla="*/ 5675 w 25400"/>
              <a:gd name="T7" fmla="*/ 31423 h 31750"/>
              <a:gd name="T8" fmla="*/ 5675 w 25400"/>
              <a:gd name="T9" fmla="*/ 18292 h 31750"/>
              <a:gd name="T10" fmla="*/ 16472 w 25400"/>
              <a:gd name="T11" fmla="*/ 18292 h 31750"/>
              <a:gd name="T12" fmla="*/ 15633 w 25400"/>
              <a:gd name="T13" fmla="*/ 17570 h 31750"/>
              <a:gd name="T14" fmla="*/ 21266 w 25400"/>
              <a:gd name="T15" fmla="*/ 14669 h 31750"/>
              <a:gd name="T16" fmla="*/ 21701 w 25400"/>
              <a:gd name="T17" fmla="*/ 13277 h 31750"/>
              <a:gd name="T18" fmla="*/ 5675 w 25400"/>
              <a:gd name="T19" fmla="*/ 13277 h 31750"/>
              <a:gd name="T20" fmla="*/ 5675 w 25400"/>
              <a:gd name="T21" fmla="*/ 5329 h 31750"/>
              <a:gd name="T22" fmla="*/ 22239 w 25400"/>
              <a:gd name="T23" fmla="*/ 5329 h 31750"/>
              <a:gd name="T24" fmla="*/ 21884 w 25400"/>
              <a:gd name="T25" fmla="*/ 3863 h 31750"/>
              <a:gd name="T26" fmla="*/ 18564 w 25400"/>
              <a:gd name="T27" fmla="*/ 848 h 31750"/>
              <a:gd name="T28" fmla="*/ 11999 w 25400"/>
              <a:gd name="T29" fmla="*/ 0 h 31750"/>
              <a:gd name="T30" fmla="*/ 16472 w 25400"/>
              <a:gd name="T31" fmla="*/ 18292 h 31750"/>
              <a:gd name="T32" fmla="*/ 6837 w 25400"/>
              <a:gd name="T33" fmla="*/ 18292 h 31750"/>
              <a:gd name="T34" fmla="*/ 9727 w 25400"/>
              <a:gd name="T35" fmla="*/ 18680 h 31750"/>
              <a:gd name="T36" fmla="*/ 11465 w 25400"/>
              <a:gd name="T37" fmla="*/ 19999 h 31750"/>
              <a:gd name="T38" fmla="*/ 14470 w 25400"/>
              <a:gd name="T39" fmla="*/ 24596 h 31750"/>
              <a:gd name="T40" fmla="*/ 18564 w 25400"/>
              <a:gd name="T41" fmla="*/ 31423 h 31750"/>
              <a:gd name="T42" fmla="*/ 25402 w 25400"/>
              <a:gd name="T43" fmla="*/ 31423 h 31750"/>
              <a:gd name="T44" fmla="*/ 21967 w 25400"/>
              <a:gd name="T45" fmla="*/ 25318 h 31750"/>
              <a:gd name="T46" fmla="*/ 18721 w 25400"/>
              <a:gd name="T47" fmla="*/ 20229 h 31750"/>
              <a:gd name="T48" fmla="*/ 16472 w 25400"/>
              <a:gd name="T49" fmla="*/ 18292 h 31750"/>
              <a:gd name="T50" fmla="*/ 22239 w 25400"/>
              <a:gd name="T51" fmla="*/ 5329 h 31750"/>
              <a:gd name="T52" fmla="*/ 10156 w 25400"/>
              <a:gd name="T53" fmla="*/ 5329 h 31750"/>
              <a:gd name="T54" fmla="*/ 14324 w 25400"/>
              <a:gd name="T55" fmla="*/ 5444 h 31750"/>
              <a:gd name="T56" fmla="*/ 16449 w 25400"/>
              <a:gd name="T57" fmla="*/ 6638 h 31750"/>
              <a:gd name="T58" fmla="*/ 17224 w 25400"/>
              <a:gd name="T59" fmla="*/ 9224 h 31750"/>
              <a:gd name="T60" fmla="*/ 16638 w 25400"/>
              <a:gd name="T61" fmla="*/ 11580 h 31750"/>
              <a:gd name="T62" fmla="*/ 15057 w 25400"/>
              <a:gd name="T63" fmla="*/ 12889 h 31750"/>
              <a:gd name="T64" fmla="*/ 9926 w 25400"/>
              <a:gd name="T65" fmla="*/ 13277 h 31750"/>
              <a:gd name="T66" fmla="*/ 21701 w 25400"/>
              <a:gd name="T67" fmla="*/ 13277 h 31750"/>
              <a:gd name="T68" fmla="*/ 23088 w 25400"/>
              <a:gd name="T69" fmla="*/ 8837 h 31750"/>
              <a:gd name="T70" fmla="*/ 22239 w 25400"/>
              <a:gd name="T71" fmla="*/ 5329 h 317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400"/>
              <a:gd name="T109" fmla="*/ 0 h 31750"/>
              <a:gd name="T110" fmla="*/ 25400 w 25400"/>
              <a:gd name="T111" fmla="*/ 31750 h 317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400" h="3175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IN"/>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6562" t="32423" r="27734" b="27734"/>
          <a:stretch/>
        </p:blipFill>
        <p:spPr>
          <a:xfrm>
            <a:off x="222250" y="5984"/>
            <a:ext cx="3505200" cy="1527908"/>
          </a:xfrm>
          <a:prstGeom prst="rect">
            <a:avLst/>
          </a:prstGeom>
        </p:spPr>
      </p:pic>
      <p:sp>
        <p:nvSpPr>
          <p:cNvPr id="2" name="Rectangle 1"/>
          <p:cNvSpPr/>
          <p:nvPr/>
        </p:nvSpPr>
        <p:spPr>
          <a:xfrm>
            <a:off x="888730" y="1860049"/>
            <a:ext cx="4438920" cy="1107996"/>
          </a:xfrm>
          <a:prstGeom prst="rect">
            <a:avLst/>
          </a:prstGeom>
        </p:spPr>
        <p:txBody>
          <a:bodyPr wrap="square">
            <a:spAutoFit/>
          </a:bodyPr>
          <a:lstStyle/>
          <a:p>
            <a:r>
              <a:rPr lang="en-IN" sz="6600" b="1" dirty="0" smtClean="0">
                <a:solidFill>
                  <a:schemeClr val="tx1">
                    <a:lumMod val="95000"/>
                  </a:schemeClr>
                </a:solidFill>
              </a:rPr>
              <a:t>Home page</a:t>
            </a:r>
            <a:endParaRPr lang="en-IN" sz="1400" dirty="0"/>
          </a:p>
        </p:txBody>
      </p:sp>
      <p:sp>
        <p:nvSpPr>
          <p:cNvPr id="9" name="Rectangle 8"/>
          <p:cNvSpPr/>
          <p:nvPr/>
        </p:nvSpPr>
        <p:spPr>
          <a:xfrm>
            <a:off x="6779322" y="10379075"/>
            <a:ext cx="7186583"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Shows section three of the home page</a:t>
            </a:r>
            <a:endParaRPr lang="en-IN"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450" y="2905491"/>
            <a:ext cx="13011150" cy="7315200"/>
          </a:xfrm>
          <a:prstGeom prst="rect">
            <a:avLst/>
          </a:prstGeom>
        </p:spPr>
      </p:pic>
    </p:spTree>
    <p:extLst>
      <p:ext uri="{BB962C8B-B14F-4D97-AF65-F5344CB8AC3E}">
        <p14:creationId xmlns:p14="http://schemas.microsoft.com/office/powerpoint/2010/main" val="41908483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lt1">
            <a:alpha val="99000"/>
          </a:schemeClr>
        </a:solidFill>
        <a:ln w="76200">
          <a:solidFill>
            <a:srgbClr val="5E6DB3"/>
          </a:solidFill>
        </a:ln>
      </a:spPr>
      <a:bodyPr rtlCol="0" anchor="ctr"/>
      <a:lstStyle>
        <a:defPPr algn="ctr">
          <a:defRPr dirty="0">
            <a:solidFill>
              <a:srgbClr val="FFFFFF"/>
            </a:solidFill>
          </a:defRPr>
        </a:defPPr>
      </a:lstStyle>
      <a:style>
        <a:lnRef idx="2">
          <a:schemeClr val="accent4"/>
        </a:lnRef>
        <a:fillRef idx="1">
          <a:schemeClr val="lt1"/>
        </a:fillRef>
        <a:effectRef idx="0">
          <a:schemeClr val="accent4"/>
        </a:effectRef>
        <a:fontRef idx="minor">
          <a:schemeClr val="dk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882</TotalTime>
  <Words>309</Words>
  <Application>Microsoft Office PowerPoint</Application>
  <PresentationFormat>Custom</PresentationFormat>
  <Paragraphs>54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ＭＳ Ｐゴシック</vt:lpstr>
      <vt:lpstr>Calibri</vt:lpstr>
      <vt:lpstr>Playfair Display</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RV PPT</dc:title>
  <dc:creator>Srobona Das</dc:creator>
  <cp:lastModifiedBy>acer</cp:lastModifiedBy>
  <cp:revision>163</cp:revision>
  <dcterms:created xsi:type="dcterms:W3CDTF">2019-11-25T06:56:12Z</dcterms:created>
  <dcterms:modified xsi:type="dcterms:W3CDTF">2021-07-04T16:00:24Z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2019-11-25T00:00:00Z</vt:filetime>
  </property>
  <property fmtid="{D5CDD505-2E9C-101B-9397-08002B2CF9AE}" pid="3" name="Creator">
    <vt:lpwstr>Adobe Illustrator CC 23.1 (Macintosh)</vt:lpwstr>
  </property>
  <property fmtid="{D5CDD505-2E9C-101B-9397-08002B2CF9AE}" pid="4" name="LastSaved">
    <vt:filetime>2019-11-25T00:00:00Z</vt:filetime>
  </property>
</Properties>
</file>